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17"/>
  </p:notesMasterIdLst>
  <p:handoutMasterIdLst>
    <p:handoutMasterId r:id="rId18"/>
  </p:handoutMasterIdLst>
  <p:sldIdLst>
    <p:sldId id="256" r:id="rId5"/>
    <p:sldId id="268" r:id="rId6"/>
    <p:sldId id="259" r:id="rId7"/>
    <p:sldId id="278" r:id="rId8"/>
    <p:sldId id="279" r:id="rId9"/>
    <p:sldId id="267" r:id="rId10"/>
    <p:sldId id="271" r:id="rId11"/>
    <p:sldId id="272" r:id="rId12"/>
    <p:sldId id="273" r:id="rId13"/>
    <p:sldId id="274" r:id="rId14"/>
    <p:sldId id="275" r:id="rId15"/>
    <p:sldId id="276" r:id="rId16"/>
  </p:sldIdLst>
  <p:sldSz cx="9144000" cy="6858000" type="screen4x3"/>
  <p:notesSz cx="6858000" cy="9144000"/>
  <p:defaultTextStyle>
    <a:defPPr>
      <a:defRPr lang="en-US"/>
    </a:defPPr>
    <a:lvl1pPr algn="l" defTabSz="457200" rtl="0" eaLnBrk="0" fontAlgn="base" hangingPunct="0">
      <a:spcBef>
        <a:spcPct val="0"/>
      </a:spcBef>
      <a:spcAft>
        <a:spcPct val="0"/>
      </a:spcAft>
      <a:defRPr kern="1200">
        <a:solidFill>
          <a:schemeClr val="tx1"/>
        </a:solidFill>
        <a:latin typeface="Calibri" charset="0"/>
        <a:ea typeface="+mn-ea"/>
        <a:cs typeface="+mn-cs"/>
      </a:defRPr>
    </a:lvl1pPr>
    <a:lvl2pPr marL="457200" algn="l" defTabSz="457200" rtl="0" eaLnBrk="0" fontAlgn="base" hangingPunct="0">
      <a:spcBef>
        <a:spcPct val="0"/>
      </a:spcBef>
      <a:spcAft>
        <a:spcPct val="0"/>
      </a:spcAft>
      <a:defRPr kern="1200">
        <a:solidFill>
          <a:schemeClr val="tx1"/>
        </a:solidFill>
        <a:latin typeface="Calibri" charset="0"/>
        <a:ea typeface="+mn-ea"/>
        <a:cs typeface="+mn-cs"/>
      </a:defRPr>
    </a:lvl2pPr>
    <a:lvl3pPr marL="914400" algn="l" defTabSz="457200" rtl="0" eaLnBrk="0" fontAlgn="base" hangingPunct="0">
      <a:spcBef>
        <a:spcPct val="0"/>
      </a:spcBef>
      <a:spcAft>
        <a:spcPct val="0"/>
      </a:spcAft>
      <a:defRPr kern="1200">
        <a:solidFill>
          <a:schemeClr val="tx1"/>
        </a:solidFill>
        <a:latin typeface="Calibri" charset="0"/>
        <a:ea typeface="+mn-ea"/>
        <a:cs typeface="+mn-cs"/>
      </a:defRPr>
    </a:lvl3pPr>
    <a:lvl4pPr marL="1371600" algn="l" defTabSz="457200" rtl="0" eaLnBrk="0" fontAlgn="base" hangingPunct="0">
      <a:spcBef>
        <a:spcPct val="0"/>
      </a:spcBef>
      <a:spcAft>
        <a:spcPct val="0"/>
      </a:spcAft>
      <a:defRPr kern="1200">
        <a:solidFill>
          <a:schemeClr val="tx1"/>
        </a:solidFill>
        <a:latin typeface="Calibri" charset="0"/>
        <a:ea typeface="+mn-ea"/>
        <a:cs typeface="+mn-cs"/>
      </a:defRPr>
    </a:lvl4pPr>
    <a:lvl5pPr marL="1828800" algn="l" defTabSz="457200" rtl="0" eaLnBrk="0" fontAlgn="base" hangingPunct="0">
      <a:spcBef>
        <a:spcPct val="0"/>
      </a:spcBef>
      <a:spcAft>
        <a:spcPct val="0"/>
      </a:spcAft>
      <a:defRPr kern="1200">
        <a:solidFill>
          <a:schemeClr val="tx1"/>
        </a:solidFill>
        <a:latin typeface="Calibri" charset="0"/>
        <a:ea typeface="+mn-ea"/>
        <a:cs typeface="+mn-cs"/>
      </a:defRPr>
    </a:lvl5pPr>
    <a:lvl6pPr marL="2286000" algn="l" defTabSz="914400" rtl="0" eaLnBrk="1" latinLnBrk="0" hangingPunct="1">
      <a:defRPr kern="1200">
        <a:solidFill>
          <a:schemeClr val="tx1"/>
        </a:solidFill>
        <a:latin typeface="Calibri" charset="0"/>
        <a:ea typeface="+mn-ea"/>
        <a:cs typeface="+mn-cs"/>
      </a:defRPr>
    </a:lvl6pPr>
    <a:lvl7pPr marL="2743200" algn="l" defTabSz="914400" rtl="0" eaLnBrk="1" latinLnBrk="0" hangingPunct="1">
      <a:defRPr kern="1200">
        <a:solidFill>
          <a:schemeClr val="tx1"/>
        </a:solidFill>
        <a:latin typeface="Calibri" charset="0"/>
        <a:ea typeface="+mn-ea"/>
        <a:cs typeface="+mn-cs"/>
      </a:defRPr>
    </a:lvl7pPr>
    <a:lvl8pPr marL="3200400" algn="l" defTabSz="914400" rtl="0" eaLnBrk="1" latinLnBrk="0" hangingPunct="1">
      <a:defRPr kern="1200">
        <a:solidFill>
          <a:schemeClr val="tx1"/>
        </a:solidFill>
        <a:latin typeface="Calibri" charset="0"/>
        <a:ea typeface="+mn-ea"/>
        <a:cs typeface="+mn-cs"/>
      </a:defRPr>
    </a:lvl8pPr>
    <a:lvl9pPr marL="3657600" algn="l" defTabSz="914400" rtl="0" eaLnBrk="1" latinLnBrk="0" hangingPunct="1">
      <a:defRPr kern="1200">
        <a:solidFill>
          <a:schemeClr val="tx1"/>
        </a:solidFill>
        <a:latin typeface="Calibri" charset="0"/>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5555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500" autoAdjust="0"/>
    <p:restoredTop sz="94364" autoAdjust="0"/>
  </p:normalViewPr>
  <p:slideViewPr>
    <p:cSldViewPr snapToGrid="0" snapToObjects="1">
      <p:cViewPr varScale="1">
        <p:scale>
          <a:sx n="77" d="100"/>
          <a:sy n="77" d="100"/>
        </p:scale>
        <p:origin x="1080" y="78"/>
      </p:cViewPr>
      <p:guideLst>
        <p:guide orient="horz" pos="2160"/>
        <p:guide pos="2880"/>
      </p:guideLst>
    </p:cSldViewPr>
  </p:slideViewPr>
  <p:notesTextViewPr>
    <p:cViewPr>
      <p:scale>
        <a:sx n="1" d="1"/>
        <a:sy n="1" d="1"/>
      </p:scale>
      <p:origin x="0" y="0"/>
    </p:cViewPr>
  </p:notesTextViewPr>
  <p:sorterViewPr>
    <p:cViewPr>
      <p:scale>
        <a:sx n="100" d="100"/>
        <a:sy n="100" d="100"/>
      </p:scale>
      <p:origin x="0" y="-332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handoutMaster" Target="handoutMasters/handoutMaster1.xml"/><Relationship Id="rId3" Type="http://schemas.openxmlformats.org/officeDocument/2006/relationships/customXml" Target="../customXml/item3.xml"/><Relationship Id="rId21" Type="http://schemas.openxmlformats.org/officeDocument/2006/relationships/theme" Target="theme/theme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slide" Target="slides/slide11.xml"/><Relationship Id="rId10" Type="http://schemas.openxmlformats.org/officeDocument/2006/relationships/slide" Target="slides/slide6.xml"/><Relationship Id="rId19"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71800" cy="458788"/>
          </a:xfrm>
          <a:prstGeom prst="rect">
            <a:avLst/>
          </a:prstGeom>
        </p:spPr>
        <p:txBody>
          <a:bodyPr vert="horz" lIns="91440" tIns="45720" rIns="91440" bIns="45720" rtlCol="0"/>
          <a:lstStyle>
            <a:lvl1pPr algn="l" eaLnBrk="1" fontAlgn="auto" hangingPunct="1">
              <a:spcBef>
                <a:spcPts val="0"/>
              </a:spcBef>
              <a:spcAft>
                <a:spcPts val="0"/>
              </a:spcAft>
              <a:defRPr sz="1200">
                <a:latin typeface="+mn-lt"/>
              </a:defRPr>
            </a:lvl1pPr>
          </a:lstStyle>
          <a:p>
            <a:pPr>
              <a:defRPr/>
            </a:pPr>
            <a:endParaRPr lang="en-US" dirty="0"/>
          </a:p>
        </p:txBody>
      </p:sp>
      <p:sp>
        <p:nvSpPr>
          <p:cNvPr id="3" name="Date Placeholder 2"/>
          <p:cNvSpPr>
            <a:spLocks noGrp="1"/>
          </p:cNvSpPr>
          <p:nvPr>
            <p:ph type="dt" sz="quarter" idx="1"/>
          </p:nvPr>
        </p:nvSpPr>
        <p:spPr>
          <a:xfrm>
            <a:off x="3884613" y="1"/>
            <a:ext cx="2971800" cy="458788"/>
          </a:xfrm>
          <a:prstGeom prst="rect">
            <a:avLst/>
          </a:prstGeom>
        </p:spPr>
        <p:txBody>
          <a:bodyPr vert="horz" lIns="91440" tIns="45720" rIns="91440" bIns="45720" rtlCol="0"/>
          <a:lstStyle>
            <a:lvl1pPr algn="r" eaLnBrk="1" fontAlgn="auto" hangingPunct="1">
              <a:spcBef>
                <a:spcPts val="0"/>
              </a:spcBef>
              <a:spcAft>
                <a:spcPts val="0"/>
              </a:spcAft>
              <a:defRPr sz="1200" smtClean="0">
                <a:latin typeface="+mn-lt"/>
              </a:defRPr>
            </a:lvl1pPr>
          </a:lstStyle>
          <a:p>
            <a:pPr>
              <a:defRPr/>
            </a:pPr>
            <a:fld id="{7739E5C3-F9FC-634B-893D-96297DA35765}" type="datetimeFigureOut">
              <a:rPr lang="en-US"/>
              <a:pPr>
                <a:defRPr/>
              </a:pPr>
              <a:t>11/12/2019</a:t>
            </a:fld>
            <a:endParaRPr lang="en-US" dirty="0"/>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eaLnBrk="1" fontAlgn="auto" hangingPunct="1">
              <a:spcBef>
                <a:spcPts val="0"/>
              </a:spcBef>
              <a:spcAft>
                <a:spcPts val="0"/>
              </a:spcAft>
              <a:defRPr sz="1200">
                <a:latin typeface="+mn-lt"/>
              </a:defRPr>
            </a:lvl1pPr>
          </a:lstStyle>
          <a:p>
            <a:pPr>
              <a:defRPr/>
            </a:pPr>
            <a:endParaRPr lang="en-US" dirty="0"/>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eaLnBrk="1" fontAlgn="auto" hangingPunct="1">
              <a:spcBef>
                <a:spcPts val="0"/>
              </a:spcBef>
              <a:spcAft>
                <a:spcPts val="0"/>
              </a:spcAft>
              <a:defRPr sz="1200" smtClean="0">
                <a:latin typeface="+mn-lt"/>
              </a:defRPr>
            </a:lvl1pPr>
          </a:lstStyle>
          <a:p>
            <a:pPr>
              <a:defRPr/>
            </a:pPr>
            <a:fld id="{13627ACA-B30D-294D-95AB-B675112C1508}" type="slidenum">
              <a:rPr lang="en-US"/>
              <a:pPr>
                <a:defRPr/>
              </a:pPr>
              <a:t>‹#›</a:t>
            </a:fld>
            <a:endParaRPr lang="en-US" dirty="0"/>
          </a:p>
        </p:txBody>
      </p:sp>
    </p:spTree>
    <p:extLst>
      <p:ext uri="{BB962C8B-B14F-4D97-AF65-F5344CB8AC3E}">
        <p14:creationId xmlns:p14="http://schemas.microsoft.com/office/powerpoint/2010/main" val="215098305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71800" cy="458788"/>
          </a:xfrm>
          <a:prstGeom prst="rect">
            <a:avLst/>
          </a:prstGeom>
        </p:spPr>
        <p:txBody>
          <a:bodyPr vert="horz" lIns="91440" tIns="45720" rIns="91440" bIns="45720" rtlCol="0"/>
          <a:lstStyle>
            <a:lvl1pPr algn="l" eaLnBrk="1" fontAlgn="auto" hangingPunct="1">
              <a:spcBef>
                <a:spcPts val="0"/>
              </a:spcBef>
              <a:spcAft>
                <a:spcPts val="0"/>
              </a:spcAft>
              <a:defRPr sz="1200">
                <a:latin typeface="+mn-lt"/>
              </a:defRPr>
            </a:lvl1pPr>
          </a:lstStyle>
          <a:p>
            <a:pPr>
              <a:defRPr/>
            </a:pPr>
            <a:endParaRPr lang="en-US" dirty="0"/>
          </a:p>
        </p:txBody>
      </p:sp>
      <p:sp>
        <p:nvSpPr>
          <p:cNvPr id="3" name="Date Placeholder 2"/>
          <p:cNvSpPr>
            <a:spLocks noGrp="1"/>
          </p:cNvSpPr>
          <p:nvPr>
            <p:ph type="dt" idx="1"/>
          </p:nvPr>
        </p:nvSpPr>
        <p:spPr>
          <a:xfrm>
            <a:off x="3884613" y="1"/>
            <a:ext cx="2971800" cy="458788"/>
          </a:xfrm>
          <a:prstGeom prst="rect">
            <a:avLst/>
          </a:prstGeom>
        </p:spPr>
        <p:txBody>
          <a:bodyPr vert="horz" lIns="91440" tIns="45720" rIns="91440" bIns="45720" rtlCol="0"/>
          <a:lstStyle>
            <a:lvl1pPr algn="r" eaLnBrk="1" fontAlgn="auto" hangingPunct="1">
              <a:spcBef>
                <a:spcPts val="0"/>
              </a:spcBef>
              <a:spcAft>
                <a:spcPts val="0"/>
              </a:spcAft>
              <a:defRPr sz="1200" smtClean="0">
                <a:latin typeface="+mn-lt"/>
              </a:defRPr>
            </a:lvl1pPr>
          </a:lstStyle>
          <a:p>
            <a:pPr>
              <a:defRPr/>
            </a:pPr>
            <a:fld id="{613D6727-754C-FF46-B713-EE5289B8A8A0}" type="datetimeFigureOut">
              <a:rPr lang="en-US"/>
              <a:pPr>
                <a:defRPr/>
              </a:pPr>
              <a:t>11/12/2019</a:t>
            </a:fld>
            <a:endParaRPr lang="en-US" dirty="0"/>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pPr lvl="0"/>
            <a:endParaRPr lang="en-US" noProof="0" dirty="0"/>
          </a:p>
        </p:txBody>
      </p:sp>
      <p:sp>
        <p:nvSpPr>
          <p:cNvPr id="5" name="Notes Placeholder 4"/>
          <p:cNvSpPr>
            <a:spLocks noGrp="1"/>
          </p:cNvSpPr>
          <p:nvPr>
            <p:ph type="body" sz="quarter" idx="3"/>
          </p:nvPr>
        </p:nvSpPr>
        <p:spPr>
          <a:xfrm>
            <a:off x="685800" y="4400549"/>
            <a:ext cx="5486400" cy="3600451"/>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eaLnBrk="1" fontAlgn="auto" hangingPunct="1">
              <a:spcBef>
                <a:spcPts val="0"/>
              </a:spcBef>
              <a:spcAft>
                <a:spcPts val="0"/>
              </a:spcAft>
              <a:defRPr sz="1200">
                <a:latin typeface="+mn-lt"/>
              </a:defRPr>
            </a:lvl1pPr>
          </a:lstStyle>
          <a:p>
            <a:pPr>
              <a:defRPr/>
            </a:pPr>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eaLnBrk="1" fontAlgn="auto" hangingPunct="1">
              <a:spcBef>
                <a:spcPts val="0"/>
              </a:spcBef>
              <a:spcAft>
                <a:spcPts val="0"/>
              </a:spcAft>
              <a:defRPr sz="1200" smtClean="0">
                <a:latin typeface="+mn-lt"/>
              </a:defRPr>
            </a:lvl1pPr>
          </a:lstStyle>
          <a:p>
            <a:pPr>
              <a:defRPr/>
            </a:pPr>
            <a:fld id="{DDB29971-EAF4-FA4B-B446-D81127EDD584}" type="slidenum">
              <a:rPr lang="en-US"/>
              <a:pPr>
                <a:defRPr/>
              </a:pPr>
              <a:t>‹#›</a:t>
            </a:fld>
            <a:endParaRPr lang="en-US" dirty="0"/>
          </a:p>
        </p:txBody>
      </p:sp>
    </p:spTree>
    <p:extLst>
      <p:ext uri="{BB962C8B-B14F-4D97-AF65-F5344CB8AC3E}">
        <p14:creationId xmlns:p14="http://schemas.microsoft.com/office/powerpoint/2010/main" val="2509408529"/>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mn-lt"/>
        <a:ea typeface="+mn-ea"/>
        <a:cs typeface="+mn-cs"/>
      </a:defRPr>
    </a:lvl1pPr>
    <a:lvl2pPr marL="457200" algn="l" rtl="0" fontAlgn="base">
      <a:spcBef>
        <a:spcPct val="30000"/>
      </a:spcBef>
      <a:spcAft>
        <a:spcPct val="0"/>
      </a:spcAft>
      <a:defRPr sz="1200" kern="1200">
        <a:solidFill>
          <a:schemeClr val="tx1"/>
        </a:solidFill>
        <a:latin typeface="+mn-lt"/>
        <a:ea typeface="+mn-ea"/>
        <a:cs typeface="+mn-cs"/>
      </a:defRPr>
    </a:lvl2pPr>
    <a:lvl3pPr marL="914400" algn="l" rtl="0" fontAlgn="base">
      <a:spcBef>
        <a:spcPct val="30000"/>
      </a:spcBef>
      <a:spcAft>
        <a:spcPct val="0"/>
      </a:spcAft>
      <a:defRPr sz="1200" kern="1200">
        <a:solidFill>
          <a:schemeClr val="tx1"/>
        </a:solidFill>
        <a:latin typeface="+mn-lt"/>
        <a:ea typeface="+mn-ea"/>
        <a:cs typeface="+mn-cs"/>
      </a:defRPr>
    </a:lvl3pPr>
    <a:lvl4pPr marL="1371600" algn="l" rtl="0" fontAlgn="base">
      <a:spcBef>
        <a:spcPct val="30000"/>
      </a:spcBef>
      <a:spcAft>
        <a:spcPct val="0"/>
      </a:spcAft>
      <a:defRPr sz="1200" kern="1200">
        <a:solidFill>
          <a:schemeClr val="tx1"/>
        </a:solidFill>
        <a:latin typeface="+mn-lt"/>
        <a:ea typeface="+mn-ea"/>
        <a:cs typeface="+mn-cs"/>
      </a:defRPr>
    </a:lvl4pPr>
    <a:lvl5pPr marL="1828800" algn="l" rtl="0" fontAlgn="base">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1</a:t>
            </a:fld>
            <a:endParaRPr lang="en-US" dirty="0"/>
          </a:p>
        </p:txBody>
      </p:sp>
    </p:spTree>
    <p:extLst>
      <p:ext uri="{BB962C8B-B14F-4D97-AF65-F5344CB8AC3E}">
        <p14:creationId xmlns:p14="http://schemas.microsoft.com/office/powerpoint/2010/main" val="7354849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2</a:t>
            </a:fld>
            <a:endParaRPr lang="en-US" dirty="0"/>
          </a:p>
        </p:txBody>
      </p:sp>
    </p:spTree>
    <p:extLst>
      <p:ext uri="{BB962C8B-B14F-4D97-AF65-F5344CB8AC3E}">
        <p14:creationId xmlns:p14="http://schemas.microsoft.com/office/powerpoint/2010/main" val="382693522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r>
              <a:rPr lang="en-US" dirty="0" smtClean="0"/>
              <a:t>The Early College High School Initiative was founded by the Bill and Melinda Gates Foundation with a goal of providing access to college level coursework to students while still in high school. </a:t>
            </a:r>
            <a:r>
              <a:rPr lang="en-US" baseline="0" dirty="0" smtClean="0"/>
              <a:t> Through a secure partnership with Houston Community College, Fort Bend ISD is honored to provide its students the unique opportunity to earn up to 60 college credit or an Associate Degree at no cost to its students or their families.  </a:t>
            </a:r>
          </a:p>
          <a:p>
            <a:endParaRPr lang="en-US" baseline="0" dirty="0" smtClean="0"/>
          </a:p>
          <a:p>
            <a:r>
              <a:rPr lang="en-US" sz="2400" b="1" baseline="0" dirty="0" smtClean="0"/>
              <a:t>Segue into degree options</a:t>
            </a:r>
            <a:endParaRPr lang="en-US" sz="2400" b="1" dirty="0" smtClean="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3</a:t>
            </a:fld>
            <a:endParaRPr lang="en-US" dirty="0"/>
          </a:p>
        </p:txBody>
      </p:sp>
    </p:spTree>
    <p:extLst>
      <p:ext uri="{BB962C8B-B14F-4D97-AF65-F5344CB8AC3E}">
        <p14:creationId xmlns:p14="http://schemas.microsoft.com/office/powerpoint/2010/main" val="150611583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4</a:t>
            </a:fld>
            <a:endParaRPr lang="en-US" dirty="0"/>
          </a:p>
        </p:txBody>
      </p:sp>
    </p:spTree>
    <p:extLst>
      <p:ext uri="{BB962C8B-B14F-4D97-AF65-F5344CB8AC3E}">
        <p14:creationId xmlns:p14="http://schemas.microsoft.com/office/powerpoint/2010/main" val="353302839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r>
              <a:rPr lang="en-US" b="1" i="1" dirty="0" smtClean="0"/>
              <a:t>To make the Associate</a:t>
            </a:r>
            <a:r>
              <a:rPr lang="en-US" b="1" i="1" baseline="0" dirty="0" smtClean="0"/>
              <a:t> degree options a reality, this is how we work at ECHS.  We create an academic experience that is both robust and supportive to steer our students toward college readiness and completion.</a:t>
            </a:r>
            <a:endParaRPr lang="en-US" b="1" i="1" dirty="0" smtClean="0"/>
          </a:p>
          <a:p>
            <a:r>
              <a:rPr lang="en-US" b="1" i="1" dirty="0" smtClean="0"/>
              <a:t>Segue</a:t>
            </a:r>
            <a:r>
              <a:rPr lang="en-US" baseline="0" dirty="0" smtClean="0"/>
              <a:t> into </a:t>
            </a:r>
            <a:r>
              <a:rPr lang="en-US" b="0" i="0" baseline="0" dirty="0" smtClean="0"/>
              <a:t>Why Choose Early College</a:t>
            </a:r>
            <a:r>
              <a:rPr lang="en-US" baseline="0" dirty="0" smtClean="0"/>
              <a:t>.  </a:t>
            </a:r>
            <a:r>
              <a:rPr lang="en-US" b="1" i="1" baseline="0" dirty="0" smtClean="0"/>
              <a:t>Announce</a:t>
            </a:r>
            <a:r>
              <a:rPr lang="en-US" baseline="0" dirty="0" smtClean="0"/>
              <a:t>: you will now the have the opportunity to hear about The Early College Experience from ECHS students </a:t>
            </a:r>
            <a:r>
              <a:rPr lang="en-US" baseline="0" dirty="0" err="1" smtClean="0"/>
              <a:t>Evyn</a:t>
            </a:r>
            <a:r>
              <a:rPr lang="en-US" baseline="0" dirty="0" smtClean="0"/>
              <a:t> Stewart and Chloe Parker.</a:t>
            </a:r>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6</a:t>
            </a:fld>
            <a:endParaRPr lang="en-US" dirty="0"/>
          </a:p>
        </p:txBody>
      </p:sp>
    </p:spTree>
    <p:extLst>
      <p:ext uri="{BB962C8B-B14F-4D97-AF65-F5344CB8AC3E}">
        <p14:creationId xmlns:p14="http://schemas.microsoft.com/office/powerpoint/2010/main" val="308801639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7</a:t>
            </a:fld>
            <a:endParaRPr lang="en-US" dirty="0"/>
          </a:p>
        </p:txBody>
      </p:sp>
    </p:spTree>
    <p:extLst>
      <p:ext uri="{BB962C8B-B14F-4D97-AF65-F5344CB8AC3E}">
        <p14:creationId xmlns:p14="http://schemas.microsoft.com/office/powerpoint/2010/main" val="160940027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8</a:t>
            </a:fld>
            <a:endParaRPr lang="en-US" dirty="0"/>
          </a:p>
        </p:txBody>
      </p:sp>
    </p:spTree>
    <p:extLst>
      <p:ext uri="{BB962C8B-B14F-4D97-AF65-F5344CB8AC3E}">
        <p14:creationId xmlns:p14="http://schemas.microsoft.com/office/powerpoint/2010/main" val="315246845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9</a:t>
            </a:fld>
            <a:endParaRPr lang="en-US" dirty="0"/>
          </a:p>
        </p:txBody>
      </p:sp>
    </p:spTree>
    <p:extLst>
      <p:ext uri="{BB962C8B-B14F-4D97-AF65-F5344CB8AC3E}">
        <p14:creationId xmlns:p14="http://schemas.microsoft.com/office/powerpoint/2010/main" val="244015632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10</a:t>
            </a:fld>
            <a:endParaRPr lang="en-US" dirty="0"/>
          </a:p>
        </p:txBody>
      </p:sp>
    </p:spTree>
    <p:extLst>
      <p:ext uri="{BB962C8B-B14F-4D97-AF65-F5344CB8AC3E}">
        <p14:creationId xmlns:p14="http://schemas.microsoft.com/office/powerpoint/2010/main" val="118014488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11</a:t>
            </a:fld>
            <a:endParaRPr lang="en-US" dirty="0"/>
          </a:p>
        </p:txBody>
      </p:sp>
    </p:spTree>
    <p:extLst>
      <p:ext uri="{BB962C8B-B14F-4D97-AF65-F5344CB8AC3E}">
        <p14:creationId xmlns:p14="http://schemas.microsoft.com/office/powerpoint/2010/main" val="165673089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DDB29971-EAF4-FA4B-B446-D81127EDD584}" type="slidenum">
              <a:rPr lang="en-US" smtClean="0"/>
              <a:pPr>
                <a:defRPr/>
              </a:pPr>
              <a:t>12</a:t>
            </a:fld>
            <a:endParaRPr lang="en-US" dirty="0"/>
          </a:p>
        </p:txBody>
      </p:sp>
    </p:spTree>
    <p:extLst>
      <p:ext uri="{BB962C8B-B14F-4D97-AF65-F5344CB8AC3E}">
        <p14:creationId xmlns:p14="http://schemas.microsoft.com/office/powerpoint/2010/main" val="386494455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357163" y="2130429"/>
            <a:ext cx="6785811" cy="1470025"/>
          </a:xfrm>
        </p:spPr>
        <p:txBody>
          <a:bodyPr/>
          <a:lstStyle/>
          <a:p>
            <a:r>
              <a:rPr lang="en-US"/>
              <a:t>Click to edit Master title style</a:t>
            </a:r>
          </a:p>
        </p:txBody>
      </p:sp>
      <p:sp>
        <p:nvSpPr>
          <p:cNvPr id="3" name="Subtitle 2"/>
          <p:cNvSpPr>
            <a:spLocks noGrp="1"/>
          </p:cNvSpPr>
          <p:nvPr>
            <p:ph type="subTitle" idx="1"/>
          </p:nvPr>
        </p:nvSpPr>
        <p:spPr>
          <a:xfrm>
            <a:off x="1357165" y="3886200"/>
            <a:ext cx="6785810" cy="1752600"/>
          </a:xfrm>
        </p:spPr>
        <p:txBody>
          <a:bodyPr/>
          <a:lstStyle>
            <a:lvl1pPr marL="0" indent="0" algn="ctr">
              <a:buNone/>
              <a:defRPr>
                <a:solidFill>
                  <a:schemeClr val="tx1">
                    <a:tint val="75000"/>
                  </a:schemeClr>
                </a:solidFill>
              </a:defRPr>
            </a:lvl1pPr>
            <a:lvl2pPr marL="457189" indent="0" algn="ctr">
              <a:buNone/>
              <a:defRPr>
                <a:solidFill>
                  <a:schemeClr val="tx1">
                    <a:tint val="75000"/>
                  </a:schemeClr>
                </a:solidFill>
              </a:defRPr>
            </a:lvl2pPr>
            <a:lvl3pPr marL="914377" indent="0" algn="ctr">
              <a:buNone/>
              <a:defRPr>
                <a:solidFill>
                  <a:schemeClr val="tx1">
                    <a:tint val="75000"/>
                  </a:schemeClr>
                </a:solidFill>
              </a:defRPr>
            </a:lvl3pPr>
            <a:lvl4pPr marL="1371566" indent="0" algn="ctr">
              <a:buNone/>
              <a:defRPr>
                <a:solidFill>
                  <a:schemeClr val="tx1">
                    <a:tint val="75000"/>
                  </a:schemeClr>
                </a:solidFill>
              </a:defRPr>
            </a:lvl4pPr>
            <a:lvl5pPr marL="1828754" indent="0" algn="ctr">
              <a:buNone/>
              <a:defRPr>
                <a:solidFill>
                  <a:schemeClr val="tx1">
                    <a:tint val="75000"/>
                  </a:schemeClr>
                </a:solidFill>
              </a:defRPr>
            </a:lvl5pPr>
            <a:lvl6pPr marL="2285943" indent="0" algn="ctr">
              <a:buNone/>
              <a:defRPr>
                <a:solidFill>
                  <a:schemeClr val="tx1">
                    <a:tint val="75000"/>
                  </a:schemeClr>
                </a:solidFill>
              </a:defRPr>
            </a:lvl6pPr>
            <a:lvl7pPr marL="2743131" indent="0" algn="ctr">
              <a:buNone/>
              <a:defRPr>
                <a:solidFill>
                  <a:schemeClr val="tx1">
                    <a:tint val="75000"/>
                  </a:schemeClr>
                </a:solidFill>
              </a:defRPr>
            </a:lvl7pPr>
            <a:lvl8pPr marL="3200320" indent="0" algn="ctr">
              <a:buNone/>
              <a:defRPr>
                <a:solidFill>
                  <a:schemeClr val="tx1">
                    <a:tint val="75000"/>
                  </a:schemeClr>
                </a:solidFill>
              </a:defRPr>
            </a:lvl8pPr>
            <a:lvl9pPr marL="3657509" indent="0" algn="ctr">
              <a:buNone/>
              <a:defRPr>
                <a:solidFill>
                  <a:schemeClr val="tx1">
                    <a:tint val="75000"/>
                  </a:schemeClr>
                </a:solidFill>
              </a:defRPr>
            </a:lvl9pPr>
          </a:lstStyle>
          <a:p>
            <a:r>
              <a:rPr lang="en-US"/>
              <a:t>Click to edit Master subtitle style</a:t>
            </a:r>
          </a:p>
        </p:txBody>
      </p:sp>
      <p:sp>
        <p:nvSpPr>
          <p:cNvPr id="4" name="Footer Placeholder 4"/>
          <p:cNvSpPr>
            <a:spLocks noGrp="1"/>
          </p:cNvSpPr>
          <p:nvPr>
            <p:ph type="ftr" sz="quarter" idx="10"/>
          </p:nvPr>
        </p:nvSpPr>
        <p:spPr/>
        <p:txBody>
          <a:bodyPr/>
          <a:lstStyle>
            <a:lvl1pPr>
              <a:defRPr/>
            </a:lvl1pPr>
          </a:lstStyle>
          <a:p>
            <a:pPr>
              <a:defRPr/>
            </a:pPr>
            <a:endParaRPr lang="en-US" dirty="0"/>
          </a:p>
        </p:txBody>
      </p:sp>
      <p:sp>
        <p:nvSpPr>
          <p:cNvPr id="5" name="Slide Number Placeholder 5"/>
          <p:cNvSpPr>
            <a:spLocks noGrp="1"/>
          </p:cNvSpPr>
          <p:nvPr>
            <p:ph type="sldNum" sz="quarter" idx="11"/>
          </p:nvPr>
        </p:nvSpPr>
        <p:spPr/>
        <p:txBody>
          <a:bodyPr/>
          <a:lstStyle>
            <a:lvl1pPr>
              <a:defRPr/>
            </a:lvl1pPr>
          </a:lstStyle>
          <a:p>
            <a:pPr>
              <a:defRPr/>
            </a:pPr>
            <a:fld id="{37CF4D4A-ED9A-6248-90E6-8B1EAA9102A9}" type="slidenum">
              <a:rPr lang="en-US"/>
              <a:pPr>
                <a:defRPr/>
              </a:pPr>
              <a:t>‹#›</a:t>
            </a:fld>
            <a:endParaRPr lang="en-US" dirty="0"/>
          </a:p>
        </p:txBody>
      </p:sp>
    </p:spTree>
    <p:extLst>
      <p:ext uri="{BB962C8B-B14F-4D97-AF65-F5344CB8AC3E}">
        <p14:creationId xmlns:p14="http://schemas.microsoft.com/office/powerpoint/2010/main" val="199963196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4"/>
          <p:cNvSpPr>
            <a:spLocks noGrp="1"/>
          </p:cNvSpPr>
          <p:nvPr>
            <p:ph type="ftr" sz="quarter" idx="10"/>
          </p:nvPr>
        </p:nvSpPr>
        <p:spPr/>
        <p:txBody>
          <a:bodyPr/>
          <a:lstStyle>
            <a:lvl1pPr>
              <a:defRPr/>
            </a:lvl1pPr>
          </a:lstStyle>
          <a:p>
            <a:pPr>
              <a:defRPr/>
            </a:pPr>
            <a:endParaRPr lang="en-US" dirty="0"/>
          </a:p>
        </p:txBody>
      </p:sp>
      <p:sp>
        <p:nvSpPr>
          <p:cNvPr id="5" name="Slide Number Placeholder 5"/>
          <p:cNvSpPr>
            <a:spLocks noGrp="1"/>
          </p:cNvSpPr>
          <p:nvPr>
            <p:ph type="sldNum" sz="quarter" idx="11"/>
          </p:nvPr>
        </p:nvSpPr>
        <p:spPr/>
        <p:txBody>
          <a:bodyPr/>
          <a:lstStyle>
            <a:lvl1pPr>
              <a:defRPr/>
            </a:lvl1pPr>
          </a:lstStyle>
          <a:p>
            <a:pPr>
              <a:defRPr/>
            </a:pPr>
            <a:fld id="{0CF0625A-6DA4-2542-A4CE-A3929B575227}" type="slidenum">
              <a:rPr lang="en-US"/>
              <a:pPr>
                <a:defRPr/>
              </a:pPr>
              <a:t>‹#›</a:t>
            </a:fld>
            <a:endParaRPr lang="en-US" dirty="0"/>
          </a:p>
        </p:txBody>
      </p:sp>
    </p:spTree>
    <p:extLst>
      <p:ext uri="{BB962C8B-B14F-4D97-AF65-F5344CB8AC3E}">
        <p14:creationId xmlns:p14="http://schemas.microsoft.com/office/powerpoint/2010/main" val="18428774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357164" y="4406904"/>
            <a:ext cx="7137551"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1357164" y="2906713"/>
            <a:ext cx="7137550" cy="1500187"/>
          </a:xfrm>
        </p:spPr>
        <p:txBody>
          <a:bodyPr anchor="b"/>
          <a:lstStyle>
            <a:lvl1pPr marL="0" indent="0">
              <a:buNone/>
              <a:defRPr sz="2000">
                <a:solidFill>
                  <a:schemeClr val="tx1">
                    <a:tint val="75000"/>
                  </a:schemeClr>
                </a:solidFill>
              </a:defRPr>
            </a:lvl1pPr>
            <a:lvl2pPr marL="457189" indent="0">
              <a:buNone/>
              <a:defRPr sz="1800">
                <a:solidFill>
                  <a:schemeClr val="tx1">
                    <a:tint val="75000"/>
                  </a:schemeClr>
                </a:solidFill>
              </a:defRPr>
            </a:lvl2pPr>
            <a:lvl3pPr marL="914377" indent="0">
              <a:buNone/>
              <a:defRPr sz="1600">
                <a:solidFill>
                  <a:schemeClr val="tx1">
                    <a:tint val="75000"/>
                  </a:schemeClr>
                </a:solidFill>
              </a:defRPr>
            </a:lvl3pPr>
            <a:lvl4pPr marL="1371566" indent="0">
              <a:buNone/>
              <a:defRPr sz="1400">
                <a:solidFill>
                  <a:schemeClr val="tx1">
                    <a:tint val="75000"/>
                  </a:schemeClr>
                </a:solidFill>
              </a:defRPr>
            </a:lvl4pPr>
            <a:lvl5pPr marL="1828754" indent="0">
              <a:buNone/>
              <a:defRPr sz="1400">
                <a:solidFill>
                  <a:schemeClr val="tx1">
                    <a:tint val="75000"/>
                  </a:schemeClr>
                </a:solidFill>
              </a:defRPr>
            </a:lvl5pPr>
            <a:lvl6pPr marL="2285943" indent="0">
              <a:buNone/>
              <a:defRPr sz="1400">
                <a:solidFill>
                  <a:schemeClr val="tx1">
                    <a:tint val="75000"/>
                  </a:schemeClr>
                </a:solidFill>
              </a:defRPr>
            </a:lvl6pPr>
            <a:lvl7pPr marL="2743131" indent="0">
              <a:buNone/>
              <a:defRPr sz="1400">
                <a:solidFill>
                  <a:schemeClr val="tx1">
                    <a:tint val="75000"/>
                  </a:schemeClr>
                </a:solidFill>
              </a:defRPr>
            </a:lvl7pPr>
            <a:lvl8pPr marL="3200320" indent="0">
              <a:buNone/>
              <a:defRPr sz="1400">
                <a:solidFill>
                  <a:schemeClr val="tx1">
                    <a:tint val="75000"/>
                  </a:schemeClr>
                </a:solidFill>
              </a:defRPr>
            </a:lvl8pPr>
            <a:lvl9pPr marL="3657509" indent="0">
              <a:buNone/>
              <a:defRPr sz="1400">
                <a:solidFill>
                  <a:schemeClr val="tx1">
                    <a:tint val="75000"/>
                  </a:schemeClr>
                </a:solidFill>
              </a:defRPr>
            </a:lvl9pPr>
          </a:lstStyle>
          <a:p>
            <a:pPr lvl="0"/>
            <a:r>
              <a:rPr lang="en-US"/>
              <a:t>Click to edit Master text styles</a:t>
            </a:r>
          </a:p>
        </p:txBody>
      </p:sp>
      <p:sp>
        <p:nvSpPr>
          <p:cNvPr id="4" name="Footer Placeholder 4"/>
          <p:cNvSpPr>
            <a:spLocks noGrp="1"/>
          </p:cNvSpPr>
          <p:nvPr>
            <p:ph type="ftr" sz="quarter" idx="10"/>
          </p:nvPr>
        </p:nvSpPr>
        <p:spPr/>
        <p:txBody>
          <a:bodyPr/>
          <a:lstStyle>
            <a:lvl1pPr>
              <a:defRPr/>
            </a:lvl1pPr>
          </a:lstStyle>
          <a:p>
            <a:pPr>
              <a:defRPr/>
            </a:pPr>
            <a:endParaRPr lang="en-US" dirty="0"/>
          </a:p>
        </p:txBody>
      </p:sp>
      <p:sp>
        <p:nvSpPr>
          <p:cNvPr id="5" name="Slide Number Placeholder 5"/>
          <p:cNvSpPr>
            <a:spLocks noGrp="1"/>
          </p:cNvSpPr>
          <p:nvPr>
            <p:ph type="sldNum" sz="quarter" idx="11"/>
          </p:nvPr>
        </p:nvSpPr>
        <p:spPr/>
        <p:txBody>
          <a:bodyPr/>
          <a:lstStyle>
            <a:lvl1pPr>
              <a:defRPr/>
            </a:lvl1pPr>
          </a:lstStyle>
          <a:p>
            <a:pPr>
              <a:defRPr/>
            </a:pPr>
            <a:fld id="{94D3B676-9F07-AA4C-A4A8-68150F223411}" type="slidenum">
              <a:rPr lang="en-US"/>
              <a:pPr>
                <a:defRPr/>
              </a:pPr>
              <a:t>‹#›</a:t>
            </a:fld>
            <a:endParaRPr lang="en-US" dirty="0"/>
          </a:p>
        </p:txBody>
      </p:sp>
    </p:spTree>
    <p:extLst>
      <p:ext uri="{BB962C8B-B14F-4D97-AF65-F5344CB8AC3E}">
        <p14:creationId xmlns:p14="http://schemas.microsoft.com/office/powerpoint/2010/main" val="849303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1357162" y="1600204"/>
            <a:ext cx="3397718"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845517" y="1600204"/>
            <a:ext cx="3397718"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10"/>
          </p:nvPr>
        </p:nvSpPr>
        <p:spPr/>
        <p:txBody>
          <a:bodyPr/>
          <a:lstStyle>
            <a:lvl1pPr>
              <a:defRPr/>
            </a:lvl1pPr>
          </a:lstStyle>
          <a:p>
            <a:pPr>
              <a:defRPr/>
            </a:pPr>
            <a:endParaRPr lang="en-US" dirty="0"/>
          </a:p>
        </p:txBody>
      </p:sp>
      <p:sp>
        <p:nvSpPr>
          <p:cNvPr id="6" name="Slide Number Placeholder 5"/>
          <p:cNvSpPr>
            <a:spLocks noGrp="1"/>
          </p:cNvSpPr>
          <p:nvPr>
            <p:ph type="sldNum" sz="quarter" idx="11"/>
          </p:nvPr>
        </p:nvSpPr>
        <p:spPr/>
        <p:txBody>
          <a:bodyPr/>
          <a:lstStyle>
            <a:lvl1pPr>
              <a:defRPr/>
            </a:lvl1pPr>
          </a:lstStyle>
          <a:p>
            <a:pPr>
              <a:defRPr/>
            </a:pPr>
            <a:fld id="{537FCD57-5D43-7148-BD1A-7A0E65B8A9BE}" type="slidenum">
              <a:rPr lang="en-US"/>
              <a:pPr>
                <a:defRPr/>
              </a:pPr>
              <a:t>‹#›</a:t>
            </a:fld>
            <a:endParaRPr lang="en-US" dirty="0"/>
          </a:p>
        </p:txBody>
      </p:sp>
    </p:spTree>
    <p:extLst>
      <p:ext uri="{BB962C8B-B14F-4D97-AF65-F5344CB8AC3E}">
        <p14:creationId xmlns:p14="http://schemas.microsoft.com/office/powerpoint/2010/main" val="149577185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dirty="0"/>
              <a:t>Click to edit Master title style</a:t>
            </a:r>
          </a:p>
        </p:txBody>
      </p:sp>
      <p:sp>
        <p:nvSpPr>
          <p:cNvPr id="3" name="Text Placeholder 2"/>
          <p:cNvSpPr>
            <a:spLocks noGrp="1"/>
          </p:cNvSpPr>
          <p:nvPr>
            <p:ph type="body" idx="1"/>
          </p:nvPr>
        </p:nvSpPr>
        <p:spPr>
          <a:xfrm>
            <a:off x="1357163" y="2353453"/>
            <a:ext cx="3397719" cy="63976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1357163" y="2993215"/>
            <a:ext cx="3397719" cy="321865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p:cNvSpPr>
            <a:spLocks noGrp="1"/>
          </p:cNvSpPr>
          <p:nvPr>
            <p:ph type="body" sz="quarter" idx="3"/>
          </p:nvPr>
        </p:nvSpPr>
        <p:spPr>
          <a:xfrm>
            <a:off x="4890898" y="2353453"/>
            <a:ext cx="3399054" cy="63976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890898" y="2993215"/>
            <a:ext cx="3399054" cy="321865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Footer Placeholder 4"/>
          <p:cNvSpPr>
            <a:spLocks noGrp="1"/>
          </p:cNvSpPr>
          <p:nvPr>
            <p:ph type="ftr" sz="quarter" idx="10"/>
          </p:nvPr>
        </p:nvSpPr>
        <p:spPr/>
        <p:txBody>
          <a:bodyPr/>
          <a:lstStyle>
            <a:lvl1pPr>
              <a:defRPr/>
            </a:lvl1pPr>
          </a:lstStyle>
          <a:p>
            <a:pPr>
              <a:defRPr/>
            </a:pPr>
            <a:endParaRPr lang="en-US" dirty="0"/>
          </a:p>
        </p:txBody>
      </p:sp>
      <p:sp>
        <p:nvSpPr>
          <p:cNvPr id="8" name="Slide Number Placeholder 5"/>
          <p:cNvSpPr>
            <a:spLocks noGrp="1"/>
          </p:cNvSpPr>
          <p:nvPr>
            <p:ph type="sldNum" sz="quarter" idx="11"/>
          </p:nvPr>
        </p:nvSpPr>
        <p:spPr/>
        <p:txBody>
          <a:bodyPr/>
          <a:lstStyle>
            <a:lvl1pPr>
              <a:defRPr/>
            </a:lvl1pPr>
          </a:lstStyle>
          <a:p>
            <a:pPr>
              <a:defRPr/>
            </a:pPr>
            <a:fld id="{4F7F2505-C90C-5A4F-A55F-15024E589230}" type="slidenum">
              <a:rPr lang="en-US"/>
              <a:pPr>
                <a:defRPr/>
              </a:pPr>
              <a:t>‹#›</a:t>
            </a:fld>
            <a:endParaRPr lang="en-US" dirty="0"/>
          </a:p>
        </p:txBody>
      </p:sp>
    </p:spTree>
    <p:extLst>
      <p:ext uri="{BB962C8B-B14F-4D97-AF65-F5344CB8AC3E}">
        <p14:creationId xmlns:p14="http://schemas.microsoft.com/office/powerpoint/2010/main" val="99406243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4"/>
          <p:cNvSpPr>
            <a:spLocks noGrp="1"/>
          </p:cNvSpPr>
          <p:nvPr>
            <p:ph type="ftr" sz="quarter" idx="10"/>
          </p:nvPr>
        </p:nvSpPr>
        <p:spPr/>
        <p:txBody>
          <a:bodyPr/>
          <a:lstStyle>
            <a:lvl1pPr>
              <a:defRPr/>
            </a:lvl1pPr>
          </a:lstStyle>
          <a:p>
            <a:pPr>
              <a:defRPr/>
            </a:pPr>
            <a:endParaRPr lang="en-US" dirty="0"/>
          </a:p>
        </p:txBody>
      </p:sp>
      <p:sp>
        <p:nvSpPr>
          <p:cNvPr id="4" name="Slide Number Placeholder 5"/>
          <p:cNvSpPr>
            <a:spLocks noGrp="1"/>
          </p:cNvSpPr>
          <p:nvPr>
            <p:ph type="sldNum" sz="quarter" idx="11"/>
          </p:nvPr>
        </p:nvSpPr>
        <p:spPr/>
        <p:txBody>
          <a:bodyPr/>
          <a:lstStyle>
            <a:lvl1pPr>
              <a:defRPr/>
            </a:lvl1pPr>
          </a:lstStyle>
          <a:p>
            <a:pPr>
              <a:defRPr/>
            </a:pPr>
            <a:fld id="{804574E0-DB0B-7D42-81A9-32E6CDCEE861}" type="slidenum">
              <a:rPr lang="en-US"/>
              <a:pPr>
                <a:defRPr/>
              </a:pPr>
              <a:t>‹#›</a:t>
            </a:fld>
            <a:endParaRPr lang="en-US" dirty="0"/>
          </a:p>
        </p:txBody>
      </p:sp>
    </p:spTree>
    <p:extLst>
      <p:ext uri="{BB962C8B-B14F-4D97-AF65-F5344CB8AC3E}">
        <p14:creationId xmlns:p14="http://schemas.microsoft.com/office/powerpoint/2010/main" val="19319878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Footer Placeholder 4"/>
          <p:cNvSpPr>
            <a:spLocks noGrp="1"/>
          </p:cNvSpPr>
          <p:nvPr>
            <p:ph type="ftr" sz="quarter" idx="10"/>
          </p:nvPr>
        </p:nvSpPr>
        <p:spPr/>
        <p:txBody>
          <a:bodyPr/>
          <a:lstStyle>
            <a:lvl1pPr>
              <a:defRPr/>
            </a:lvl1pPr>
          </a:lstStyle>
          <a:p>
            <a:pPr>
              <a:defRPr/>
            </a:pPr>
            <a:endParaRPr lang="en-US" dirty="0"/>
          </a:p>
        </p:txBody>
      </p:sp>
      <p:sp>
        <p:nvSpPr>
          <p:cNvPr id="3" name="Slide Number Placeholder 5"/>
          <p:cNvSpPr>
            <a:spLocks noGrp="1"/>
          </p:cNvSpPr>
          <p:nvPr>
            <p:ph type="sldNum" sz="quarter" idx="11"/>
          </p:nvPr>
        </p:nvSpPr>
        <p:spPr/>
        <p:txBody>
          <a:bodyPr/>
          <a:lstStyle>
            <a:lvl1pPr>
              <a:defRPr/>
            </a:lvl1pPr>
          </a:lstStyle>
          <a:p>
            <a:pPr>
              <a:defRPr/>
            </a:pPr>
            <a:fld id="{DAA1F853-145A-5346-8B70-675A3EFC9450}" type="slidenum">
              <a:rPr lang="en-US"/>
              <a:pPr>
                <a:defRPr/>
              </a:pPr>
              <a:t>‹#›</a:t>
            </a:fld>
            <a:endParaRPr lang="en-US" dirty="0"/>
          </a:p>
        </p:txBody>
      </p:sp>
    </p:spTree>
    <p:extLst>
      <p:ext uri="{BB962C8B-B14F-4D97-AF65-F5344CB8AC3E}">
        <p14:creationId xmlns:p14="http://schemas.microsoft.com/office/powerpoint/2010/main" val="9662791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357164" y="1194593"/>
            <a:ext cx="2493361" cy="1162050"/>
          </a:xfrm>
        </p:spPr>
        <p:txBody>
          <a:bodyPr anchor="b"/>
          <a:lstStyle>
            <a:lvl1pPr algn="l">
              <a:defRPr sz="2000" b="1"/>
            </a:lvl1pPr>
          </a:lstStyle>
          <a:p>
            <a:r>
              <a:rPr lang="en-US" dirty="0"/>
              <a:t>Click to edit Master title style</a:t>
            </a:r>
          </a:p>
        </p:txBody>
      </p:sp>
      <p:sp>
        <p:nvSpPr>
          <p:cNvPr id="3" name="Content Placeholder 2"/>
          <p:cNvSpPr>
            <a:spLocks noGrp="1"/>
          </p:cNvSpPr>
          <p:nvPr>
            <p:ph idx="1"/>
          </p:nvPr>
        </p:nvSpPr>
        <p:spPr>
          <a:xfrm>
            <a:off x="3939922" y="1194594"/>
            <a:ext cx="4236739" cy="491331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357164" y="2356647"/>
            <a:ext cx="2493361" cy="3751263"/>
          </a:xfrm>
        </p:spPr>
        <p:txBody>
          <a:bodyPr/>
          <a:lstStyle>
            <a:lvl1pPr marL="0" indent="0">
              <a:buNone/>
              <a:defRPr sz="1400"/>
            </a:lvl1pPr>
            <a:lvl2pPr marL="457189" indent="0">
              <a:buNone/>
              <a:defRPr sz="1200"/>
            </a:lvl2pPr>
            <a:lvl3pPr marL="914377" indent="0">
              <a:buNone/>
              <a:defRPr sz="1000"/>
            </a:lvl3pPr>
            <a:lvl4pPr marL="1371566" indent="0">
              <a:buNone/>
              <a:defRPr sz="900"/>
            </a:lvl4pPr>
            <a:lvl5pPr marL="1828754" indent="0">
              <a:buNone/>
              <a:defRPr sz="900"/>
            </a:lvl5pPr>
            <a:lvl6pPr marL="2285943" indent="0">
              <a:buNone/>
              <a:defRPr sz="900"/>
            </a:lvl6pPr>
            <a:lvl7pPr marL="2743131" indent="0">
              <a:buNone/>
              <a:defRPr sz="900"/>
            </a:lvl7pPr>
            <a:lvl8pPr marL="3200320" indent="0">
              <a:buNone/>
              <a:defRPr sz="900"/>
            </a:lvl8pPr>
            <a:lvl9pPr marL="3657509" indent="0">
              <a:buNone/>
              <a:defRPr sz="900"/>
            </a:lvl9pPr>
          </a:lstStyle>
          <a:p>
            <a:pPr lvl="0"/>
            <a:r>
              <a:rPr lang="en-US"/>
              <a:t>Click to edit Master text styles</a:t>
            </a:r>
          </a:p>
        </p:txBody>
      </p:sp>
      <p:sp>
        <p:nvSpPr>
          <p:cNvPr id="5" name="Footer Placeholder 4"/>
          <p:cNvSpPr>
            <a:spLocks noGrp="1"/>
          </p:cNvSpPr>
          <p:nvPr>
            <p:ph type="ftr" sz="quarter" idx="10"/>
          </p:nvPr>
        </p:nvSpPr>
        <p:spPr/>
        <p:txBody>
          <a:bodyPr/>
          <a:lstStyle>
            <a:lvl1pPr>
              <a:defRPr/>
            </a:lvl1pPr>
          </a:lstStyle>
          <a:p>
            <a:pPr>
              <a:defRPr/>
            </a:pPr>
            <a:endParaRPr lang="en-US" dirty="0"/>
          </a:p>
        </p:txBody>
      </p:sp>
      <p:sp>
        <p:nvSpPr>
          <p:cNvPr id="6" name="Slide Number Placeholder 5"/>
          <p:cNvSpPr>
            <a:spLocks noGrp="1"/>
          </p:cNvSpPr>
          <p:nvPr>
            <p:ph type="sldNum" sz="quarter" idx="11"/>
          </p:nvPr>
        </p:nvSpPr>
        <p:spPr/>
        <p:txBody>
          <a:bodyPr/>
          <a:lstStyle>
            <a:lvl1pPr>
              <a:defRPr/>
            </a:lvl1pPr>
          </a:lstStyle>
          <a:p>
            <a:pPr>
              <a:defRPr/>
            </a:pPr>
            <a:fld id="{4C57F327-B2A1-3E48-B4E0-10601113EB68}" type="slidenum">
              <a:rPr lang="en-US"/>
              <a:pPr>
                <a:defRPr/>
              </a:pPr>
              <a:t>‹#›</a:t>
            </a:fld>
            <a:endParaRPr lang="en-US" dirty="0"/>
          </a:p>
        </p:txBody>
      </p:sp>
    </p:spTree>
    <p:extLst>
      <p:ext uri="{BB962C8B-B14F-4D97-AF65-F5344CB8AC3E}">
        <p14:creationId xmlns:p14="http://schemas.microsoft.com/office/powerpoint/2010/main" val="98297410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357162" y="4800600"/>
            <a:ext cx="5921526"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357162" y="1143003"/>
            <a:ext cx="5921526" cy="3584575"/>
          </a:xfrm>
        </p:spPr>
        <p:txBody>
          <a:bodyPr rtlCol="0">
            <a:normAutofit/>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pPr lvl="0"/>
            <a:r>
              <a:rPr lang="en-US" noProof="0" dirty="0"/>
              <a:t>Drag picture to placeholder or click icon to add</a:t>
            </a:r>
          </a:p>
        </p:txBody>
      </p:sp>
      <p:sp>
        <p:nvSpPr>
          <p:cNvPr id="4" name="Text Placeholder 3"/>
          <p:cNvSpPr>
            <a:spLocks noGrp="1"/>
          </p:cNvSpPr>
          <p:nvPr>
            <p:ph type="body" sz="half" idx="2"/>
          </p:nvPr>
        </p:nvSpPr>
        <p:spPr>
          <a:xfrm>
            <a:off x="1357162" y="5367338"/>
            <a:ext cx="5921526" cy="804862"/>
          </a:xfrm>
        </p:spPr>
        <p:txBody>
          <a:bodyPr/>
          <a:lstStyle>
            <a:lvl1pPr marL="0" indent="0">
              <a:buNone/>
              <a:defRPr sz="1400"/>
            </a:lvl1pPr>
            <a:lvl2pPr marL="457189" indent="0">
              <a:buNone/>
              <a:defRPr sz="1200"/>
            </a:lvl2pPr>
            <a:lvl3pPr marL="914377" indent="0">
              <a:buNone/>
              <a:defRPr sz="1000"/>
            </a:lvl3pPr>
            <a:lvl4pPr marL="1371566" indent="0">
              <a:buNone/>
              <a:defRPr sz="900"/>
            </a:lvl4pPr>
            <a:lvl5pPr marL="1828754" indent="0">
              <a:buNone/>
              <a:defRPr sz="900"/>
            </a:lvl5pPr>
            <a:lvl6pPr marL="2285943" indent="0">
              <a:buNone/>
              <a:defRPr sz="900"/>
            </a:lvl6pPr>
            <a:lvl7pPr marL="2743131" indent="0">
              <a:buNone/>
              <a:defRPr sz="900"/>
            </a:lvl7pPr>
            <a:lvl8pPr marL="3200320" indent="0">
              <a:buNone/>
              <a:defRPr sz="900"/>
            </a:lvl8pPr>
            <a:lvl9pPr marL="3657509" indent="0">
              <a:buNone/>
              <a:defRPr sz="900"/>
            </a:lvl9pPr>
          </a:lstStyle>
          <a:p>
            <a:pPr lvl="0"/>
            <a:r>
              <a:rPr lang="en-US"/>
              <a:t>Click to edit Master text styles</a:t>
            </a:r>
          </a:p>
        </p:txBody>
      </p:sp>
      <p:sp>
        <p:nvSpPr>
          <p:cNvPr id="5" name="Footer Placeholder 4"/>
          <p:cNvSpPr>
            <a:spLocks noGrp="1"/>
          </p:cNvSpPr>
          <p:nvPr>
            <p:ph type="ftr" sz="quarter" idx="10"/>
          </p:nvPr>
        </p:nvSpPr>
        <p:spPr/>
        <p:txBody>
          <a:bodyPr/>
          <a:lstStyle>
            <a:lvl1pPr>
              <a:defRPr/>
            </a:lvl1pPr>
          </a:lstStyle>
          <a:p>
            <a:pPr>
              <a:defRPr/>
            </a:pPr>
            <a:endParaRPr lang="en-US" dirty="0"/>
          </a:p>
        </p:txBody>
      </p:sp>
      <p:sp>
        <p:nvSpPr>
          <p:cNvPr id="6" name="Slide Number Placeholder 5"/>
          <p:cNvSpPr>
            <a:spLocks noGrp="1"/>
          </p:cNvSpPr>
          <p:nvPr>
            <p:ph type="sldNum" sz="quarter" idx="11"/>
          </p:nvPr>
        </p:nvSpPr>
        <p:spPr/>
        <p:txBody>
          <a:bodyPr/>
          <a:lstStyle>
            <a:lvl1pPr>
              <a:defRPr/>
            </a:lvl1pPr>
          </a:lstStyle>
          <a:p>
            <a:pPr>
              <a:defRPr/>
            </a:pPr>
            <a:fld id="{C6353B5E-9517-5741-84B8-4D69C4F871E3}" type="slidenum">
              <a:rPr lang="en-US"/>
              <a:pPr>
                <a:defRPr/>
              </a:pPr>
              <a:t>‹#›</a:t>
            </a:fld>
            <a:endParaRPr lang="en-US" dirty="0"/>
          </a:p>
        </p:txBody>
      </p:sp>
    </p:spTree>
    <p:extLst>
      <p:ext uri="{BB962C8B-B14F-4D97-AF65-F5344CB8AC3E}">
        <p14:creationId xmlns:p14="http://schemas.microsoft.com/office/powerpoint/2010/main" val="2540359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4"/>
          <p:cNvSpPr>
            <a:spLocks noGrp="1"/>
          </p:cNvSpPr>
          <p:nvPr>
            <p:ph type="ftr" sz="quarter" idx="10"/>
          </p:nvPr>
        </p:nvSpPr>
        <p:spPr/>
        <p:txBody>
          <a:bodyPr/>
          <a:lstStyle>
            <a:lvl1pPr>
              <a:defRPr/>
            </a:lvl1pPr>
          </a:lstStyle>
          <a:p>
            <a:pPr>
              <a:defRPr/>
            </a:pPr>
            <a:endParaRPr lang="en-US" dirty="0"/>
          </a:p>
        </p:txBody>
      </p:sp>
      <p:sp>
        <p:nvSpPr>
          <p:cNvPr id="5" name="Slide Number Placeholder 5"/>
          <p:cNvSpPr>
            <a:spLocks noGrp="1"/>
          </p:cNvSpPr>
          <p:nvPr>
            <p:ph type="sldNum" sz="quarter" idx="11"/>
          </p:nvPr>
        </p:nvSpPr>
        <p:spPr/>
        <p:txBody>
          <a:bodyPr/>
          <a:lstStyle>
            <a:lvl1pPr>
              <a:defRPr/>
            </a:lvl1pPr>
          </a:lstStyle>
          <a:p>
            <a:pPr>
              <a:defRPr/>
            </a:pPr>
            <a:fld id="{C4D48A56-4A41-A44B-8C23-894CB2AA3E99}" type="slidenum">
              <a:rPr lang="en-US"/>
              <a:pPr>
                <a:defRPr/>
              </a:pPr>
              <a:t>‹#›</a:t>
            </a:fld>
            <a:endParaRPr lang="en-US" dirty="0"/>
          </a:p>
        </p:txBody>
      </p:sp>
    </p:spTree>
    <p:extLst>
      <p:ext uri="{BB962C8B-B14F-4D97-AF65-F5344CB8AC3E}">
        <p14:creationId xmlns:p14="http://schemas.microsoft.com/office/powerpoint/2010/main" val="38460376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1357166"/>
            <a:ext cx="2057400" cy="4769001"/>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1761423" y="1357166"/>
            <a:ext cx="4715578" cy="476900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Footer Placeholder 4"/>
          <p:cNvSpPr>
            <a:spLocks noGrp="1"/>
          </p:cNvSpPr>
          <p:nvPr>
            <p:ph type="ftr" sz="quarter" idx="10"/>
          </p:nvPr>
        </p:nvSpPr>
        <p:spPr/>
        <p:txBody>
          <a:bodyPr/>
          <a:lstStyle>
            <a:lvl1pPr>
              <a:defRPr/>
            </a:lvl1pPr>
          </a:lstStyle>
          <a:p>
            <a:pPr>
              <a:defRPr/>
            </a:pPr>
            <a:endParaRPr lang="en-US" dirty="0"/>
          </a:p>
        </p:txBody>
      </p:sp>
      <p:sp>
        <p:nvSpPr>
          <p:cNvPr id="5" name="Slide Number Placeholder 5"/>
          <p:cNvSpPr>
            <a:spLocks noGrp="1"/>
          </p:cNvSpPr>
          <p:nvPr>
            <p:ph type="sldNum" sz="quarter" idx="11"/>
          </p:nvPr>
        </p:nvSpPr>
        <p:spPr/>
        <p:txBody>
          <a:bodyPr/>
          <a:lstStyle>
            <a:lvl1pPr>
              <a:defRPr/>
            </a:lvl1pPr>
          </a:lstStyle>
          <a:p>
            <a:pPr>
              <a:defRPr/>
            </a:pPr>
            <a:fld id="{8E3CB8BE-CAF0-DD4D-BD81-18C4561ABF33}" type="slidenum">
              <a:rPr lang="en-US"/>
              <a:pPr>
                <a:defRPr/>
              </a:pPr>
              <a:t>‹#›</a:t>
            </a:fld>
            <a:endParaRPr lang="en-US" dirty="0"/>
          </a:p>
        </p:txBody>
      </p:sp>
    </p:spTree>
    <p:extLst>
      <p:ext uri="{BB962C8B-B14F-4D97-AF65-F5344CB8AC3E}">
        <p14:creationId xmlns:p14="http://schemas.microsoft.com/office/powerpoint/2010/main" val="1097008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7" name="Title Placeholder 1"/>
          <p:cNvSpPr>
            <a:spLocks noGrp="1"/>
          </p:cNvSpPr>
          <p:nvPr>
            <p:ph type="title"/>
          </p:nvPr>
        </p:nvSpPr>
        <p:spPr bwMode="auto">
          <a:xfrm>
            <a:off x="560390" y="1065974"/>
            <a:ext cx="8429625" cy="1143000"/>
          </a:xfrm>
          <a:prstGeom prst="rect">
            <a:avLst/>
          </a:prstGeom>
          <a:noFill/>
          <a:ln>
            <a:noFill/>
          </a:ln>
          <a:extLst>
            <a:ext uri="{FAA26D3D-D897-4be2-8F04-BA451C77F1D7}">
              <ma14:placeholderFlag xmlns=""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x-none"/>
              <a:t>Click to edit Master title style</a:t>
            </a:r>
          </a:p>
        </p:txBody>
      </p:sp>
      <p:sp>
        <p:nvSpPr>
          <p:cNvPr id="1028" name="Text Placeholder 2"/>
          <p:cNvSpPr>
            <a:spLocks noGrp="1"/>
          </p:cNvSpPr>
          <p:nvPr>
            <p:ph type="body" idx="1"/>
          </p:nvPr>
        </p:nvSpPr>
        <p:spPr bwMode="auto">
          <a:xfrm>
            <a:off x="560390" y="2391540"/>
            <a:ext cx="8429625" cy="3471863"/>
          </a:xfrm>
          <a:prstGeom prst="rect">
            <a:avLst/>
          </a:prstGeom>
          <a:noFill/>
          <a:ln>
            <a:noFill/>
          </a:ln>
          <a:extLst>
            <a:ext uri="{FAA26D3D-D897-4be2-8F04-BA451C77F1D7}">
              <ma14:placeholderFlag xmlns="" xmlns:ma14="http://schemas.microsoft.com/office/mac/drawingml/2011/main" val="1"/>
            </a:ex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x-none"/>
              <a:t>Click to edit Master text styles</a:t>
            </a:r>
          </a:p>
          <a:p>
            <a:pPr lvl="1"/>
            <a:r>
              <a:rPr lang="en-US" altLang="x-none"/>
              <a:t>Second level</a:t>
            </a:r>
          </a:p>
          <a:p>
            <a:pPr lvl="2"/>
            <a:r>
              <a:rPr lang="en-US" altLang="x-none"/>
              <a:t>Third level</a:t>
            </a:r>
          </a:p>
          <a:p>
            <a:pPr lvl="3"/>
            <a:r>
              <a:rPr lang="en-US" altLang="x-none"/>
              <a:t>Fourth level</a:t>
            </a:r>
          </a:p>
          <a:p>
            <a:pPr lvl="4"/>
            <a:r>
              <a:rPr lang="en-US" altLang="x-none"/>
              <a:t>Fifth level</a:t>
            </a:r>
          </a:p>
        </p:txBody>
      </p:sp>
      <p:sp>
        <p:nvSpPr>
          <p:cNvPr id="5" name="Footer Placeholder 4"/>
          <p:cNvSpPr>
            <a:spLocks noGrp="1"/>
          </p:cNvSpPr>
          <p:nvPr>
            <p:ph type="ftr" sz="quarter" idx="3"/>
          </p:nvPr>
        </p:nvSpPr>
        <p:spPr>
          <a:xfrm>
            <a:off x="560388" y="6356354"/>
            <a:ext cx="7480300" cy="365125"/>
          </a:xfrm>
          <a:prstGeom prst="rect">
            <a:avLst/>
          </a:prstGeom>
        </p:spPr>
        <p:txBody>
          <a:bodyPr vert="horz" lIns="91440" tIns="45720" rIns="91440" bIns="45720" rtlCol="0" anchor="ctr"/>
          <a:lstStyle>
            <a:lvl1pPr algn="l" eaLnBrk="1" fontAlgn="auto" hangingPunct="1">
              <a:spcBef>
                <a:spcPts val="0"/>
              </a:spcBef>
              <a:spcAft>
                <a:spcPts val="0"/>
              </a:spcAft>
              <a:defRPr sz="1200" dirty="0">
                <a:solidFill>
                  <a:schemeClr val="tx1">
                    <a:tint val="75000"/>
                  </a:schemeClr>
                </a:solidFill>
                <a:latin typeface="+mn-lt"/>
              </a:defRPr>
            </a:lvl1pPr>
          </a:lstStyle>
          <a:p>
            <a:pPr>
              <a:defRPr/>
            </a:pPr>
            <a:endParaRPr lang="en-US" dirty="0"/>
          </a:p>
        </p:txBody>
      </p:sp>
      <p:sp>
        <p:nvSpPr>
          <p:cNvPr id="6" name="Slide Number Placeholder 5"/>
          <p:cNvSpPr>
            <a:spLocks noGrp="1"/>
          </p:cNvSpPr>
          <p:nvPr>
            <p:ph type="sldNum" sz="quarter" idx="4"/>
          </p:nvPr>
        </p:nvSpPr>
        <p:spPr>
          <a:xfrm>
            <a:off x="8194675" y="6356354"/>
            <a:ext cx="795338" cy="365125"/>
          </a:xfrm>
          <a:prstGeom prst="rect">
            <a:avLst/>
          </a:prstGeom>
        </p:spPr>
        <p:txBody>
          <a:bodyPr vert="horz" lIns="91440" tIns="45720" rIns="91440" bIns="45720" rtlCol="0" anchor="ctr"/>
          <a:lstStyle>
            <a:lvl1pPr algn="r" eaLnBrk="1" fontAlgn="auto" hangingPunct="1">
              <a:spcBef>
                <a:spcPts val="0"/>
              </a:spcBef>
              <a:spcAft>
                <a:spcPts val="0"/>
              </a:spcAft>
              <a:defRPr sz="1200" smtClean="0">
                <a:solidFill>
                  <a:schemeClr val="tx1">
                    <a:tint val="75000"/>
                  </a:schemeClr>
                </a:solidFill>
                <a:latin typeface="+mn-lt"/>
              </a:defRPr>
            </a:lvl1pPr>
          </a:lstStyle>
          <a:p>
            <a:pPr>
              <a:defRPr/>
            </a:pPr>
            <a:fld id="{BCC93B7B-67BB-A649-BE18-E9202DF7E999}" type="slidenum">
              <a:rPr lang="en-US"/>
              <a:pPr>
                <a:defRPr/>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457189" rtl="0" eaLnBrk="1" fontAlgn="base" hangingPunct="1">
        <a:spcBef>
          <a:spcPct val="0"/>
        </a:spcBef>
        <a:spcAft>
          <a:spcPct val="0"/>
        </a:spcAft>
        <a:defRPr sz="4000" kern="1200">
          <a:solidFill>
            <a:schemeClr val="tx1"/>
          </a:solidFill>
          <a:latin typeface="+mj-lt"/>
          <a:ea typeface="+mj-ea"/>
          <a:cs typeface="+mj-cs"/>
        </a:defRPr>
      </a:lvl1pPr>
      <a:lvl2pPr algn="l" defTabSz="457189" rtl="0" eaLnBrk="1" fontAlgn="base" hangingPunct="1">
        <a:spcBef>
          <a:spcPct val="0"/>
        </a:spcBef>
        <a:spcAft>
          <a:spcPct val="0"/>
        </a:spcAft>
        <a:defRPr sz="4000">
          <a:solidFill>
            <a:schemeClr val="tx1"/>
          </a:solidFill>
          <a:latin typeface="Calibri" charset="0"/>
        </a:defRPr>
      </a:lvl2pPr>
      <a:lvl3pPr algn="l" defTabSz="457189" rtl="0" eaLnBrk="1" fontAlgn="base" hangingPunct="1">
        <a:spcBef>
          <a:spcPct val="0"/>
        </a:spcBef>
        <a:spcAft>
          <a:spcPct val="0"/>
        </a:spcAft>
        <a:defRPr sz="4000">
          <a:solidFill>
            <a:schemeClr val="tx1"/>
          </a:solidFill>
          <a:latin typeface="Calibri" charset="0"/>
        </a:defRPr>
      </a:lvl3pPr>
      <a:lvl4pPr algn="l" defTabSz="457189" rtl="0" eaLnBrk="1" fontAlgn="base" hangingPunct="1">
        <a:spcBef>
          <a:spcPct val="0"/>
        </a:spcBef>
        <a:spcAft>
          <a:spcPct val="0"/>
        </a:spcAft>
        <a:defRPr sz="4000">
          <a:solidFill>
            <a:schemeClr val="tx1"/>
          </a:solidFill>
          <a:latin typeface="Calibri" charset="0"/>
        </a:defRPr>
      </a:lvl4pPr>
      <a:lvl5pPr algn="l" defTabSz="457189" rtl="0" eaLnBrk="1" fontAlgn="base" hangingPunct="1">
        <a:spcBef>
          <a:spcPct val="0"/>
        </a:spcBef>
        <a:spcAft>
          <a:spcPct val="0"/>
        </a:spcAft>
        <a:defRPr sz="4000">
          <a:solidFill>
            <a:schemeClr val="tx1"/>
          </a:solidFill>
          <a:latin typeface="Calibri" charset="0"/>
        </a:defRPr>
      </a:lvl5pPr>
      <a:lvl6pPr marL="457189" algn="l" defTabSz="457189" rtl="0" eaLnBrk="1" fontAlgn="base" hangingPunct="1">
        <a:spcBef>
          <a:spcPct val="0"/>
        </a:spcBef>
        <a:spcAft>
          <a:spcPct val="0"/>
        </a:spcAft>
        <a:defRPr sz="4000">
          <a:solidFill>
            <a:schemeClr val="tx1"/>
          </a:solidFill>
          <a:latin typeface="Calibri" charset="0"/>
        </a:defRPr>
      </a:lvl6pPr>
      <a:lvl7pPr marL="914377" algn="l" defTabSz="457189" rtl="0" eaLnBrk="1" fontAlgn="base" hangingPunct="1">
        <a:spcBef>
          <a:spcPct val="0"/>
        </a:spcBef>
        <a:spcAft>
          <a:spcPct val="0"/>
        </a:spcAft>
        <a:defRPr sz="4000">
          <a:solidFill>
            <a:schemeClr val="tx1"/>
          </a:solidFill>
          <a:latin typeface="Calibri" charset="0"/>
        </a:defRPr>
      </a:lvl7pPr>
      <a:lvl8pPr marL="1371566" algn="l" defTabSz="457189" rtl="0" eaLnBrk="1" fontAlgn="base" hangingPunct="1">
        <a:spcBef>
          <a:spcPct val="0"/>
        </a:spcBef>
        <a:spcAft>
          <a:spcPct val="0"/>
        </a:spcAft>
        <a:defRPr sz="4000">
          <a:solidFill>
            <a:schemeClr val="tx1"/>
          </a:solidFill>
          <a:latin typeface="Calibri" charset="0"/>
        </a:defRPr>
      </a:lvl8pPr>
      <a:lvl9pPr marL="1828754" algn="l" defTabSz="457189" rtl="0" eaLnBrk="1" fontAlgn="base" hangingPunct="1">
        <a:spcBef>
          <a:spcPct val="0"/>
        </a:spcBef>
        <a:spcAft>
          <a:spcPct val="0"/>
        </a:spcAft>
        <a:defRPr sz="4000">
          <a:solidFill>
            <a:schemeClr val="tx1"/>
          </a:solidFill>
          <a:latin typeface="Calibri" charset="0"/>
        </a:defRPr>
      </a:lvl9pPr>
    </p:titleStyle>
    <p:bodyStyle>
      <a:lvl1pPr marL="342891" indent="-342891" algn="l" defTabSz="457189" rtl="0" eaLnBrk="1" fontAlgn="base" hangingPunct="1">
        <a:spcBef>
          <a:spcPct val="20000"/>
        </a:spcBef>
        <a:spcAft>
          <a:spcPct val="0"/>
        </a:spcAft>
        <a:buFont typeface="Arial" charset="0"/>
        <a:buChar char="•"/>
        <a:defRPr sz="3200" kern="1200">
          <a:solidFill>
            <a:schemeClr val="tx1"/>
          </a:solidFill>
          <a:latin typeface="+mn-lt"/>
          <a:ea typeface="+mn-ea"/>
          <a:cs typeface="+mn-cs"/>
        </a:defRPr>
      </a:lvl1pPr>
      <a:lvl2pPr marL="742932" indent="-285744" algn="l" defTabSz="457189" rtl="0" eaLnBrk="1" fontAlgn="base" hangingPunct="1">
        <a:spcBef>
          <a:spcPct val="20000"/>
        </a:spcBef>
        <a:spcAft>
          <a:spcPct val="0"/>
        </a:spcAft>
        <a:buFont typeface="Arial" charset="0"/>
        <a:buChar char="–"/>
        <a:defRPr sz="2800" kern="1200">
          <a:solidFill>
            <a:schemeClr val="tx1"/>
          </a:solidFill>
          <a:latin typeface="+mn-lt"/>
          <a:ea typeface="+mn-ea"/>
          <a:cs typeface="+mn-cs"/>
        </a:defRPr>
      </a:lvl2pPr>
      <a:lvl3pPr marL="1142971" indent="-228594" algn="l" defTabSz="457189" rtl="0" eaLnBrk="1" fontAlgn="base" hangingPunct="1">
        <a:spcBef>
          <a:spcPct val="20000"/>
        </a:spcBef>
        <a:spcAft>
          <a:spcPct val="0"/>
        </a:spcAft>
        <a:buFont typeface="Arial" charset="0"/>
        <a:buChar char="•"/>
        <a:defRPr sz="2400" kern="1200">
          <a:solidFill>
            <a:schemeClr val="tx1"/>
          </a:solidFill>
          <a:latin typeface="+mn-lt"/>
          <a:ea typeface="+mn-ea"/>
          <a:cs typeface="+mn-cs"/>
        </a:defRPr>
      </a:lvl3pPr>
      <a:lvl4pPr marL="1600160" indent="-228594" algn="l" defTabSz="457189" rtl="0" eaLnBrk="1" fontAlgn="base" hangingPunct="1">
        <a:spcBef>
          <a:spcPct val="20000"/>
        </a:spcBef>
        <a:spcAft>
          <a:spcPct val="0"/>
        </a:spcAft>
        <a:buFont typeface="Arial" charset="0"/>
        <a:buChar char="–"/>
        <a:defRPr sz="2000" kern="1200">
          <a:solidFill>
            <a:schemeClr val="tx1"/>
          </a:solidFill>
          <a:latin typeface="+mn-lt"/>
          <a:ea typeface="+mn-ea"/>
          <a:cs typeface="+mn-cs"/>
        </a:defRPr>
      </a:lvl4pPr>
      <a:lvl5pPr marL="2057349" indent="-228594" algn="l" defTabSz="457189" rtl="0" eaLnBrk="1" fontAlgn="base" hangingPunct="1">
        <a:spcBef>
          <a:spcPct val="20000"/>
        </a:spcBef>
        <a:spcAft>
          <a:spcPct val="0"/>
        </a:spcAft>
        <a:buFont typeface="Arial" charset="0"/>
        <a:buChar char="»"/>
        <a:defRPr sz="2000" kern="1200">
          <a:solidFill>
            <a:schemeClr val="tx1"/>
          </a:solidFill>
          <a:latin typeface="+mn-lt"/>
          <a:ea typeface="+mn-ea"/>
          <a:cs typeface="+mn-cs"/>
        </a:defRPr>
      </a:lvl5pPr>
      <a:lvl6pPr marL="2514537" indent="-228594" algn="l" defTabSz="457189" rtl="0" eaLnBrk="1" latinLnBrk="0" hangingPunct="1">
        <a:spcBef>
          <a:spcPct val="20000"/>
        </a:spcBef>
        <a:buFont typeface="Arial"/>
        <a:buChar char="•"/>
        <a:defRPr sz="2000" kern="1200">
          <a:solidFill>
            <a:schemeClr val="tx1"/>
          </a:solidFill>
          <a:latin typeface="+mn-lt"/>
          <a:ea typeface="+mn-ea"/>
          <a:cs typeface="+mn-cs"/>
        </a:defRPr>
      </a:lvl6pPr>
      <a:lvl7pPr marL="2971726" indent="-228594" algn="l" defTabSz="457189" rtl="0" eaLnBrk="1" latinLnBrk="0" hangingPunct="1">
        <a:spcBef>
          <a:spcPct val="20000"/>
        </a:spcBef>
        <a:buFont typeface="Arial"/>
        <a:buChar char="•"/>
        <a:defRPr sz="2000" kern="1200">
          <a:solidFill>
            <a:schemeClr val="tx1"/>
          </a:solidFill>
          <a:latin typeface="+mn-lt"/>
          <a:ea typeface="+mn-ea"/>
          <a:cs typeface="+mn-cs"/>
        </a:defRPr>
      </a:lvl7pPr>
      <a:lvl8pPr marL="3428914" indent="-228594" algn="l" defTabSz="457189" rtl="0" eaLnBrk="1" latinLnBrk="0" hangingPunct="1">
        <a:spcBef>
          <a:spcPct val="20000"/>
        </a:spcBef>
        <a:buFont typeface="Arial"/>
        <a:buChar char="•"/>
        <a:defRPr sz="2000" kern="1200">
          <a:solidFill>
            <a:schemeClr val="tx1"/>
          </a:solidFill>
          <a:latin typeface="+mn-lt"/>
          <a:ea typeface="+mn-ea"/>
          <a:cs typeface="+mn-cs"/>
        </a:defRPr>
      </a:lvl8pPr>
      <a:lvl9pPr marL="3886103" indent="-228594" algn="l" defTabSz="457189"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189" rtl="0" eaLnBrk="1" latinLnBrk="0" hangingPunct="1">
        <a:defRPr sz="1800" kern="1200">
          <a:solidFill>
            <a:schemeClr val="tx1"/>
          </a:solidFill>
          <a:latin typeface="+mn-lt"/>
          <a:ea typeface="+mn-ea"/>
          <a:cs typeface="+mn-cs"/>
        </a:defRPr>
      </a:lvl1pPr>
      <a:lvl2pPr marL="457189" algn="l" defTabSz="457189" rtl="0" eaLnBrk="1" latinLnBrk="0" hangingPunct="1">
        <a:defRPr sz="1800" kern="1200">
          <a:solidFill>
            <a:schemeClr val="tx1"/>
          </a:solidFill>
          <a:latin typeface="+mn-lt"/>
          <a:ea typeface="+mn-ea"/>
          <a:cs typeface="+mn-cs"/>
        </a:defRPr>
      </a:lvl2pPr>
      <a:lvl3pPr marL="914377" algn="l" defTabSz="457189" rtl="0" eaLnBrk="1" latinLnBrk="0" hangingPunct="1">
        <a:defRPr sz="1800" kern="1200">
          <a:solidFill>
            <a:schemeClr val="tx1"/>
          </a:solidFill>
          <a:latin typeface="+mn-lt"/>
          <a:ea typeface="+mn-ea"/>
          <a:cs typeface="+mn-cs"/>
        </a:defRPr>
      </a:lvl3pPr>
      <a:lvl4pPr marL="1371566" algn="l" defTabSz="457189" rtl="0" eaLnBrk="1" latinLnBrk="0" hangingPunct="1">
        <a:defRPr sz="1800" kern="1200">
          <a:solidFill>
            <a:schemeClr val="tx1"/>
          </a:solidFill>
          <a:latin typeface="+mn-lt"/>
          <a:ea typeface="+mn-ea"/>
          <a:cs typeface="+mn-cs"/>
        </a:defRPr>
      </a:lvl4pPr>
      <a:lvl5pPr marL="1828754" algn="l" defTabSz="457189" rtl="0" eaLnBrk="1" latinLnBrk="0" hangingPunct="1">
        <a:defRPr sz="1800" kern="1200">
          <a:solidFill>
            <a:schemeClr val="tx1"/>
          </a:solidFill>
          <a:latin typeface="+mn-lt"/>
          <a:ea typeface="+mn-ea"/>
          <a:cs typeface="+mn-cs"/>
        </a:defRPr>
      </a:lvl5pPr>
      <a:lvl6pPr marL="2285943" algn="l" defTabSz="457189" rtl="0" eaLnBrk="1" latinLnBrk="0" hangingPunct="1">
        <a:defRPr sz="1800" kern="1200">
          <a:solidFill>
            <a:schemeClr val="tx1"/>
          </a:solidFill>
          <a:latin typeface="+mn-lt"/>
          <a:ea typeface="+mn-ea"/>
          <a:cs typeface="+mn-cs"/>
        </a:defRPr>
      </a:lvl6pPr>
      <a:lvl7pPr marL="2743131" algn="l" defTabSz="457189" rtl="0" eaLnBrk="1" latinLnBrk="0" hangingPunct="1">
        <a:defRPr sz="1800" kern="1200">
          <a:solidFill>
            <a:schemeClr val="tx1"/>
          </a:solidFill>
          <a:latin typeface="+mn-lt"/>
          <a:ea typeface="+mn-ea"/>
          <a:cs typeface="+mn-cs"/>
        </a:defRPr>
      </a:lvl7pPr>
      <a:lvl8pPr marL="3200320" algn="l" defTabSz="457189" rtl="0" eaLnBrk="1" latinLnBrk="0" hangingPunct="1">
        <a:defRPr sz="1800" kern="1200">
          <a:solidFill>
            <a:schemeClr val="tx1"/>
          </a:solidFill>
          <a:latin typeface="+mn-lt"/>
          <a:ea typeface="+mn-ea"/>
          <a:cs typeface="+mn-cs"/>
        </a:defRPr>
      </a:lvl8pPr>
      <a:lvl9pPr marL="3657509" algn="l" defTabSz="457189"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3.pn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4.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s/_rels/slide5.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image" Target="../media/image3.png"/><Relationship Id="rId1" Type="http://schemas.openxmlformats.org/officeDocument/2006/relationships/slideLayout" Target="../slideLayouts/slideLayout4.xml"/><Relationship Id="rId5" Type="http://schemas.openxmlformats.org/officeDocument/2006/relationships/image" Target="../media/image2.png"/><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1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9.png"/><Relationship Id="rId4" Type="http://schemas.openxmlformats.org/officeDocument/2006/relationships/image" Target="../media/image3.png"/></Relationships>
</file>

<file path=ppt/slides/_rels/slide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p:cNvPicPr>
            <a:picLocks noChangeAspect="1"/>
          </p:cNvPicPr>
          <p:nvPr/>
        </p:nvPicPr>
        <p:blipFill rotWithShape="1">
          <a:blip r:embed="rId3"/>
          <a:srcRect r="2342" b="9486"/>
          <a:stretch/>
        </p:blipFill>
        <p:spPr>
          <a:xfrm>
            <a:off x="2" y="405251"/>
            <a:ext cx="9144001" cy="6356283"/>
          </a:xfrm>
          <a:prstGeom prst="rect">
            <a:avLst/>
          </a:prstGeom>
        </p:spPr>
      </p:pic>
      <p:sp>
        <p:nvSpPr>
          <p:cNvPr id="8" name="Rectangle 7">
            <a:extLst>
              <a:ext uri="{FF2B5EF4-FFF2-40B4-BE49-F238E27FC236}">
                <a16:creationId xmlns:a16="http://schemas.microsoft.com/office/drawing/2014/main" id="{1B52F233-E361-ED4D-8524-11D2B83B5813}"/>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CF75641-9AD6-AB42-B3B6-7C5706664872}"/>
              </a:ext>
            </a:extLst>
          </p:cNvPr>
          <p:cNvSpPr>
            <a:spLocks noGrp="1"/>
          </p:cNvSpPr>
          <p:nvPr>
            <p:ph type="ctrTitle"/>
          </p:nvPr>
        </p:nvSpPr>
        <p:spPr>
          <a:xfrm>
            <a:off x="5154351" y="5823991"/>
            <a:ext cx="3871119" cy="864679"/>
          </a:xfrm>
        </p:spPr>
        <p:txBody>
          <a:bodyPr/>
          <a:lstStyle/>
          <a:p>
            <a:pPr algn="ctr"/>
            <a:r>
              <a:rPr lang="en-US" sz="3600" dirty="0"/>
              <a:t>Open House</a:t>
            </a:r>
            <a:br>
              <a:rPr lang="en-US" sz="3600" dirty="0"/>
            </a:br>
            <a:r>
              <a:rPr lang="en-US" sz="2400" dirty="0" smtClean="0"/>
              <a:t>November 12, </a:t>
            </a:r>
            <a:r>
              <a:rPr lang="en-US" sz="2400" dirty="0"/>
              <a:t>2019</a:t>
            </a:r>
          </a:p>
        </p:txBody>
      </p:sp>
      <p:sp>
        <p:nvSpPr>
          <p:cNvPr id="11" name="Rectangle 10">
            <a:extLst>
              <a:ext uri="{FF2B5EF4-FFF2-40B4-BE49-F238E27FC236}">
                <a16:creationId xmlns:a16="http://schemas.microsoft.com/office/drawing/2014/main" id="{CA25E27C-817D-6148-B7F1-23634097EFAD}"/>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4" name="Picture 13">
            <a:extLst>
              <a:ext uri="{FF2B5EF4-FFF2-40B4-BE49-F238E27FC236}">
                <a16:creationId xmlns:a16="http://schemas.microsoft.com/office/drawing/2014/main" id="{4954EEC8-E81E-D14A-84A4-9441FD4896EC}"/>
              </a:ext>
            </a:extLst>
          </p:cNvPr>
          <p:cNvPicPr>
            <a:picLocks noChangeAspect="1"/>
          </p:cNvPicPr>
          <p:nvPr/>
        </p:nvPicPr>
        <p:blipFill>
          <a:blip r:embed="rId4"/>
          <a:stretch>
            <a:fillRect/>
          </a:stretch>
        </p:blipFill>
        <p:spPr>
          <a:xfrm>
            <a:off x="6828705" y="113295"/>
            <a:ext cx="2053917" cy="515824"/>
          </a:xfrm>
          <a:prstGeom prst="rect">
            <a:avLst/>
          </a:prstGeom>
        </p:spPr>
      </p:pic>
      <p:pic>
        <p:nvPicPr>
          <p:cNvPr id="3" name="Picture 2"/>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154351" y="4072357"/>
            <a:ext cx="3348704" cy="1649693"/>
          </a:xfrm>
          <a:prstGeom prst="rect">
            <a:avLst/>
          </a:prstGeom>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87067" y="1079556"/>
            <a:ext cx="2295552" cy="1130872"/>
          </a:xfrm>
          <a:prstGeom prst="rect">
            <a:avLst/>
          </a:prstGeom>
        </p:spPr>
      </p:pic>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163362" y="871985"/>
            <a:ext cx="6557769" cy="2557760"/>
          </a:xfrm>
        </p:spPr>
        <p:txBody>
          <a:bodyPr/>
          <a:lstStyle/>
          <a:p>
            <a:pPr algn="ctr"/>
            <a:r>
              <a:rPr lang="en-US" sz="4400" i="1" dirty="0">
                <a:latin typeface="Georgia" panose="02040502050405020303" pitchFamily="18" charset="0"/>
              </a:rPr>
              <a:t>You have questions, and we have answers…</a:t>
            </a:r>
            <a:br>
              <a:rPr lang="en-US" sz="4400" i="1" dirty="0">
                <a:latin typeface="Georgia" panose="02040502050405020303" pitchFamily="18" charset="0"/>
              </a:rPr>
            </a:br>
            <a:r>
              <a:rPr lang="en-US" sz="5400" i="1" dirty="0">
                <a:latin typeface="Georgia" panose="02040502050405020303" pitchFamily="18" charset="0"/>
              </a:rPr>
              <a:t>at the Roundtable. </a:t>
            </a: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2</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4"/>
          <a:stretch>
            <a:fillRect/>
          </a:stretch>
        </p:blipFill>
        <p:spPr>
          <a:xfrm>
            <a:off x="6828705" y="113295"/>
            <a:ext cx="2053917" cy="515824"/>
          </a:xfrm>
          <a:prstGeom prst="rect">
            <a:avLst/>
          </a:prstGeom>
        </p:spPr>
      </p:pic>
      <p:sp>
        <p:nvSpPr>
          <p:cNvPr id="3" name="TextBox 2"/>
          <p:cNvSpPr txBox="1"/>
          <p:nvPr/>
        </p:nvSpPr>
        <p:spPr>
          <a:xfrm>
            <a:off x="266160" y="3410798"/>
            <a:ext cx="8611685" cy="2123658"/>
          </a:xfrm>
          <a:prstGeom prst="rect">
            <a:avLst/>
          </a:prstGeom>
          <a:noFill/>
        </p:spPr>
        <p:txBody>
          <a:bodyPr wrap="square" rtlCol="0">
            <a:spAutoFit/>
          </a:bodyPr>
          <a:lstStyle/>
          <a:p>
            <a:r>
              <a:rPr lang="en-US" sz="2800" dirty="0"/>
              <a:t>Immediately following the formal presentation, join us in the Commons for </a:t>
            </a:r>
            <a:r>
              <a:rPr lang="en-US" sz="2800" dirty="0" smtClean="0"/>
              <a:t>Roundtable </a:t>
            </a:r>
            <a:r>
              <a:rPr lang="en-US" sz="2800" dirty="0"/>
              <a:t>Discussions on topics presented tonight. </a:t>
            </a:r>
            <a:r>
              <a:rPr lang="en-US" sz="2800" dirty="0" smtClean="0"/>
              <a:t>Interact </a:t>
            </a:r>
            <a:r>
              <a:rPr lang="en-US" sz="2800" dirty="0"/>
              <a:t>with </a:t>
            </a:r>
            <a:r>
              <a:rPr lang="en-US" sz="2800" dirty="0" smtClean="0"/>
              <a:t>Willowridge P-TECH students </a:t>
            </a:r>
            <a:r>
              <a:rPr lang="en-US" sz="2800" dirty="0"/>
              <a:t>and staff to gain added insight.  </a:t>
            </a:r>
          </a:p>
          <a:p>
            <a:pPr algn="ctr"/>
            <a:endParaRPr lang="en-US" sz="2000" dirty="0"/>
          </a:p>
        </p:txBody>
      </p:sp>
    </p:spTree>
    <p:extLst>
      <p:ext uri="{BB962C8B-B14F-4D97-AF65-F5344CB8AC3E}">
        <p14:creationId xmlns:p14="http://schemas.microsoft.com/office/powerpoint/2010/main" val="190288673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87067" y="1079556"/>
            <a:ext cx="2295552" cy="1130872"/>
          </a:xfrm>
          <a:prstGeom prst="rect">
            <a:avLst/>
          </a:prstGeom>
        </p:spPr>
      </p:pic>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357190" y="930388"/>
            <a:ext cx="8429625" cy="1143000"/>
          </a:xfrm>
        </p:spPr>
        <p:txBody>
          <a:bodyPr/>
          <a:lstStyle/>
          <a:p>
            <a:r>
              <a:rPr lang="en-US" sz="4800" i="1" u="sng" dirty="0">
                <a:latin typeface="Georgia" panose="02040502050405020303" pitchFamily="18" charset="0"/>
              </a:rPr>
              <a:t>Who We Are</a:t>
            </a: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357189" y="2391538"/>
            <a:ext cx="8632827" cy="3964815"/>
          </a:xfrm>
        </p:spPr>
        <p:txBody>
          <a:bodyPr/>
          <a:lstStyle/>
          <a:p>
            <a:pPr marL="0" indent="0">
              <a:buNone/>
            </a:pPr>
            <a:r>
              <a:rPr lang="en-US" dirty="0" smtClean="0"/>
              <a:t>The Pathway in Technology/Early College High School at Willowridge is innovative in blending high school and college course work and providing students </a:t>
            </a:r>
            <a:r>
              <a:rPr lang="en-US" dirty="0"/>
              <a:t>the opportunity to earn </a:t>
            </a:r>
            <a:r>
              <a:rPr lang="en-US" dirty="0" smtClean="0"/>
              <a:t>up </a:t>
            </a:r>
            <a:r>
              <a:rPr lang="en-US" dirty="0"/>
              <a:t>to 60 college credit </a:t>
            </a:r>
            <a:r>
              <a:rPr lang="en-US" dirty="0" smtClean="0"/>
              <a:t>hours towards </a:t>
            </a:r>
            <a:r>
              <a:rPr lang="en-US" dirty="0"/>
              <a:t>a Bachelor’s Degree or an </a:t>
            </a:r>
            <a:r>
              <a:rPr lang="en-US" dirty="0" smtClean="0"/>
              <a:t>Applied Associate’s Degree.</a:t>
            </a:r>
          </a:p>
          <a:p>
            <a:pPr marL="0" indent="0" algn="r">
              <a:buNone/>
            </a:pPr>
            <a:r>
              <a:rPr lang="en-US" sz="1800" dirty="0"/>
              <a:t>- “Early College High School.” </a:t>
            </a:r>
            <a:r>
              <a:rPr lang="en-US" sz="1800" i="1" dirty="0"/>
              <a:t>Texas Education Agency</a:t>
            </a:r>
          </a:p>
          <a:p>
            <a:pPr marL="0" indent="0">
              <a:buNone/>
            </a:pPr>
            <a:endParaRPr lang="en-US" sz="1800" dirty="0"/>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3</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4"/>
          <a:stretch>
            <a:fillRect/>
          </a:stretch>
        </p:blipFill>
        <p:spPr>
          <a:xfrm>
            <a:off x="6828705" y="113295"/>
            <a:ext cx="2053917" cy="515824"/>
          </a:xfrm>
          <a:prstGeom prst="rect">
            <a:avLst/>
          </a:prstGeom>
        </p:spPr>
      </p:pic>
    </p:spTree>
    <p:extLst>
      <p:ext uri="{BB962C8B-B14F-4D97-AF65-F5344CB8AC3E}">
        <p14:creationId xmlns:p14="http://schemas.microsoft.com/office/powerpoint/2010/main" val="223919403"/>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165571" y="651084"/>
            <a:ext cx="1506075" cy="741947"/>
          </a:xfrm>
          <a:prstGeom prst="rect">
            <a:avLst/>
          </a:prstGeom>
        </p:spPr>
      </p:pic>
      <p:sp>
        <p:nvSpPr>
          <p:cNvPr id="2" name="Title 1"/>
          <p:cNvSpPr>
            <a:spLocks noGrp="1"/>
          </p:cNvSpPr>
          <p:nvPr>
            <p:ph type="title"/>
          </p:nvPr>
        </p:nvSpPr>
        <p:spPr>
          <a:xfrm>
            <a:off x="206842" y="850843"/>
            <a:ext cx="8807115" cy="2072519"/>
          </a:xfrm>
        </p:spPr>
        <p:txBody>
          <a:bodyPr>
            <a:normAutofit fontScale="90000"/>
          </a:bodyPr>
          <a:lstStyle/>
          <a:p>
            <a:r>
              <a:rPr lang="en-US" sz="3200" dirty="0" smtClean="0">
                <a:solidFill>
                  <a:srgbClr val="0070C0"/>
                </a:solidFill>
                <a:latin typeface="Britannic Bold" panose="020B0903060703020204" pitchFamily="34" charset="0"/>
              </a:rPr>
              <a:t>Associate </a:t>
            </a:r>
            <a:r>
              <a:rPr lang="en-US" sz="3200" dirty="0">
                <a:solidFill>
                  <a:srgbClr val="0070C0"/>
                </a:solidFill>
                <a:latin typeface="Britannic Bold" panose="020B0903060703020204" pitchFamily="34" charset="0"/>
              </a:rPr>
              <a:t>of </a:t>
            </a:r>
            <a:r>
              <a:rPr lang="en-US" sz="3200" dirty="0" smtClean="0">
                <a:solidFill>
                  <a:srgbClr val="0070C0"/>
                </a:solidFill>
                <a:latin typeface="Britannic Bold" panose="020B0903060703020204" pitchFamily="34" charset="0"/>
              </a:rPr>
              <a:t>Applied Science </a:t>
            </a:r>
            <a:r>
              <a:rPr lang="en-US" sz="3200" dirty="0">
                <a:solidFill>
                  <a:srgbClr val="0070C0"/>
                </a:solidFill>
                <a:latin typeface="Britannic Bold" panose="020B0903060703020204" pitchFamily="34" charset="0"/>
              </a:rPr>
              <a:t>in </a:t>
            </a:r>
            <a:r>
              <a:rPr lang="en-US" sz="3200" dirty="0" smtClean="0">
                <a:solidFill>
                  <a:srgbClr val="0070C0"/>
                </a:solidFill>
                <a:latin typeface="Britannic Bold" panose="020B0903060703020204" pitchFamily="34" charset="0"/>
              </a:rPr>
              <a:t>Computer Programming</a:t>
            </a:r>
            <a:r>
              <a:rPr lang="en-US" sz="4051" dirty="0" smtClean="0">
                <a:solidFill>
                  <a:schemeClr val="accent6">
                    <a:lumMod val="75000"/>
                  </a:schemeClr>
                </a:solidFill>
                <a:latin typeface="Britannic Bold" panose="020B0903060703020204" pitchFamily="34" charset="0"/>
              </a:rPr>
              <a:t/>
            </a:r>
            <a:br>
              <a:rPr lang="en-US" sz="4051" dirty="0" smtClean="0">
                <a:solidFill>
                  <a:schemeClr val="accent6">
                    <a:lumMod val="75000"/>
                  </a:schemeClr>
                </a:solidFill>
                <a:latin typeface="Britannic Bold" panose="020B0903060703020204" pitchFamily="34" charset="0"/>
              </a:rPr>
            </a:br>
            <a:r>
              <a:rPr lang="en-US" sz="1300" dirty="0">
                <a:solidFill>
                  <a:schemeClr val="accent4"/>
                </a:solidFill>
                <a:latin typeface="Britannic Bold" panose="020B0903060703020204" pitchFamily="34" charset="0"/>
              </a:rPr>
              <a:t/>
            </a:r>
            <a:br>
              <a:rPr lang="en-US" sz="1300" dirty="0">
                <a:solidFill>
                  <a:schemeClr val="accent4"/>
                </a:solidFill>
                <a:latin typeface="Britannic Bold" panose="020B0903060703020204" pitchFamily="34" charset="0"/>
              </a:rPr>
            </a:br>
            <a:r>
              <a:rPr lang="en-US" sz="1300" dirty="0">
                <a:latin typeface="Georgia" panose="02040502050405020303" pitchFamily="18" charset="0"/>
              </a:rPr>
              <a:t>The Associate of Applied Science in Computer Science is intended primarily for students planning or transferring to college or university to receive a baccalaureate degree in the following areas: computer science, engineering, health and natural sciences, or mathematics. </a:t>
            </a:r>
            <a:r>
              <a:rPr lang="en-US" sz="1300" dirty="0" smtClean="0">
                <a:latin typeface="Georgia" panose="02040502050405020303" pitchFamily="18" charset="0"/>
              </a:rPr>
              <a:t> Applied Science Associate Degrees and certificates </a:t>
            </a:r>
            <a:r>
              <a:rPr lang="en-US" sz="1300" dirty="0">
                <a:latin typeface="Georgia" panose="02040502050405020303" pitchFamily="18" charset="0"/>
              </a:rPr>
              <a:t>help students develop the knowledge, communication and creative skills, critical thinking, and technical competencies required in the modern workplace</a:t>
            </a:r>
            <a:r>
              <a:rPr lang="en-US" sz="1300" dirty="0"/>
              <a:t>.</a:t>
            </a:r>
            <a:r>
              <a:rPr lang="en-US" dirty="0"/>
              <a:t/>
            </a:r>
            <a:br>
              <a:rPr lang="en-US" dirty="0"/>
            </a:br>
            <a:endParaRPr lang="en-US" sz="1300" b="1" dirty="0">
              <a:latin typeface="Georgia" panose="02040502050405020303" pitchFamily="18" charset="0"/>
            </a:endParaRPr>
          </a:p>
        </p:txBody>
      </p:sp>
      <p:sp>
        <p:nvSpPr>
          <p:cNvPr id="4" name="Content Placeholder 3"/>
          <p:cNvSpPr>
            <a:spLocks noGrp="1"/>
          </p:cNvSpPr>
          <p:nvPr>
            <p:ph sz="half" idx="1"/>
          </p:nvPr>
        </p:nvSpPr>
        <p:spPr>
          <a:xfrm>
            <a:off x="180475" y="2978331"/>
            <a:ext cx="8662736" cy="3500846"/>
          </a:xfrm>
        </p:spPr>
        <p:style>
          <a:lnRef idx="2">
            <a:schemeClr val="dk1"/>
          </a:lnRef>
          <a:fillRef idx="1">
            <a:schemeClr val="lt1"/>
          </a:fillRef>
          <a:effectRef idx="0">
            <a:schemeClr val="dk1"/>
          </a:effectRef>
          <a:fontRef idx="minor">
            <a:schemeClr val="dk1"/>
          </a:fontRef>
        </p:style>
        <p:txBody>
          <a:bodyPr>
            <a:normAutofit/>
          </a:bodyPr>
          <a:lstStyle/>
          <a:p>
            <a:pPr marL="0" indent="0">
              <a:buNone/>
            </a:pPr>
            <a:r>
              <a:rPr lang="en-US" sz="2700" u="sng" dirty="0">
                <a:solidFill>
                  <a:srgbClr val="0070C0"/>
                </a:solidFill>
                <a:latin typeface="Britannic Bold" panose="020B0903060703020204" pitchFamily="34" charset="0"/>
              </a:rPr>
              <a:t>Recommended for majors in:</a:t>
            </a:r>
          </a:p>
          <a:p>
            <a:pPr lvl="1"/>
            <a:r>
              <a:rPr lang="en-US" sz="3000" b="1" dirty="0">
                <a:solidFill>
                  <a:schemeClr val="tx1"/>
                </a:solidFill>
              </a:rPr>
              <a:t>Sciences </a:t>
            </a:r>
            <a:r>
              <a:rPr lang="en-US" sz="1500" b="1" i="1" dirty="0">
                <a:solidFill>
                  <a:schemeClr val="tx1"/>
                </a:solidFill>
              </a:rPr>
              <a:t>(ex: biology, chemistry)</a:t>
            </a:r>
          </a:p>
          <a:p>
            <a:pPr lvl="1"/>
            <a:r>
              <a:rPr lang="en-US" sz="3000" b="1" dirty="0">
                <a:solidFill>
                  <a:schemeClr val="tx1"/>
                </a:solidFill>
              </a:rPr>
              <a:t>Health Science </a:t>
            </a:r>
            <a:r>
              <a:rPr lang="en-US" sz="1500" b="1" i="1" dirty="0">
                <a:solidFill>
                  <a:schemeClr val="tx1"/>
                </a:solidFill>
              </a:rPr>
              <a:t>(ex: nurse, physical therapist)</a:t>
            </a:r>
          </a:p>
          <a:p>
            <a:pPr lvl="1"/>
            <a:r>
              <a:rPr lang="en-US" sz="3000" b="1" dirty="0">
                <a:solidFill>
                  <a:schemeClr val="tx1"/>
                </a:solidFill>
              </a:rPr>
              <a:t>Computing </a:t>
            </a:r>
            <a:r>
              <a:rPr lang="en-US" sz="1500" b="1" i="1" dirty="0">
                <a:solidFill>
                  <a:schemeClr val="tx1"/>
                </a:solidFill>
              </a:rPr>
              <a:t>(ex: computer science, computer programming</a:t>
            </a:r>
            <a:r>
              <a:rPr lang="en-US" sz="1500" b="1" dirty="0">
                <a:solidFill>
                  <a:schemeClr val="tx1"/>
                </a:solidFill>
              </a:rPr>
              <a:t>)</a:t>
            </a:r>
          </a:p>
          <a:p>
            <a:pPr lvl="1"/>
            <a:r>
              <a:rPr lang="en-US" sz="3000" b="1" dirty="0" smtClean="0">
                <a:solidFill>
                  <a:schemeClr val="tx1"/>
                </a:solidFill>
              </a:rPr>
              <a:t>Engineering </a:t>
            </a:r>
            <a:r>
              <a:rPr lang="en-US" sz="1500" b="1" i="1" dirty="0">
                <a:solidFill>
                  <a:schemeClr val="tx1"/>
                </a:solidFill>
              </a:rPr>
              <a:t>(ex: </a:t>
            </a:r>
            <a:r>
              <a:rPr lang="en-US" sz="1500" b="1" i="1" dirty="0" smtClean="0">
                <a:solidFill>
                  <a:schemeClr val="tx1"/>
                </a:solidFill>
              </a:rPr>
              <a:t>petroleum, mechanical and electrical engineering)</a:t>
            </a:r>
            <a:endParaRPr lang="en-US" sz="1500" b="1" dirty="0">
              <a:solidFill>
                <a:schemeClr val="tx1"/>
              </a:solidFill>
            </a:endParaRPr>
          </a:p>
          <a:p>
            <a:pPr lvl="1"/>
            <a:r>
              <a:rPr lang="en-US" sz="3000" b="1" dirty="0" smtClean="0">
                <a:solidFill>
                  <a:schemeClr val="tx1"/>
                </a:solidFill>
              </a:rPr>
              <a:t>Math </a:t>
            </a:r>
            <a:r>
              <a:rPr lang="en-US" sz="1400" b="1" i="1" dirty="0">
                <a:solidFill>
                  <a:schemeClr val="tx1"/>
                </a:solidFill>
              </a:rPr>
              <a:t>(ex: </a:t>
            </a:r>
            <a:r>
              <a:rPr lang="en-US" sz="1400" b="1" i="1" dirty="0" smtClean="0">
                <a:solidFill>
                  <a:schemeClr val="tx1"/>
                </a:solidFill>
              </a:rPr>
              <a:t>Financial Planner, Statistician, Operations </a:t>
            </a:r>
            <a:r>
              <a:rPr lang="en-US" sz="1400" b="1" i="1" dirty="0">
                <a:solidFill>
                  <a:schemeClr val="tx1"/>
                </a:solidFill>
              </a:rPr>
              <a:t>R</a:t>
            </a:r>
            <a:r>
              <a:rPr lang="en-US" sz="1400" b="1" i="1" dirty="0" smtClean="0">
                <a:solidFill>
                  <a:schemeClr val="tx1"/>
                </a:solidFill>
              </a:rPr>
              <a:t>esearch Analyst)</a:t>
            </a:r>
            <a:endParaRPr lang="en-US" sz="1400" b="1" dirty="0">
              <a:solidFill>
                <a:schemeClr val="tx1"/>
              </a:solidFill>
            </a:endParaRPr>
          </a:p>
          <a:p>
            <a:pPr lvl="1"/>
            <a:endParaRPr lang="en-US" sz="2100" b="1" dirty="0"/>
          </a:p>
          <a:p>
            <a:pPr marL="342897" lvl="1" indent="0">
              <a:buNone/>
            </a:pPr>
            <a:endParaRPr lang="en-US" b="1" dirty="0" smtClean="0"/>
          </a:p>
        </p:txBody>
      </p:sp>
      <p:pic>
        <p:nvPicPr>
          <p:cNvPr id="3" name="Picture 2" descr="Logos and Promo Material | STEM Expo"/>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56633" y="3145086"/>
            <a:ext cx="1272072" cy="1272072"/>
          </a:xfrm>
          <a:prstGeom prst="rect">
            <a:avLst/>
          </a:prstGeom>
        </p:spPr>
      </p:pic>
      <p:pic>
        <p:nvPicPr>
          <p:cNvPr id="5" name="Picture 4" descr="Logos and Promo Material | STEM Expo"/>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383549" y="5155872"/>
            <a:ext cx="1288097" cy="1288097"/>
          </a:xfrm>
          <a:prstGeom prst="rect">
            <a:avLst/>
          </a:prstGeom>
        </p:spPr>
      </p:pic>
      <p:pic>
        <p:nvPicPr>
          <p:cNvPr id="8" name="Picture 7" descr="File:Stub doctors.svg - Wikimedia Commons"/>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256947" y="3145086"/>
            <a:ext cx="1364243" cy="1637732"/>
          </a:xfrm>
          <a:prstGeom prst="rect">
            <a:avLst/>
          </a:prstGeom>
        </p:spPr>
      </p:pic>
      <p:pic>
        <p:nvPicPr>
          <p:cNvPr id="10" name="Picture 9">
            <a:extLst>
              <a:ext uri="{FF2B5EF4-FFF2-40B4-BE49-F238E27FC236}">
                <a16:creationId xmlns:a16="http://schemas.microsoft.com/office/drawing/2014/main" id="{36861C49-E29E-0648-96BB-0CE6961F15CC}"/>
              </a:ext>
            </a:extLst>
          </p:cNvPr>
          <p:cNvPicPr>
            <a:picLocks noChangeAspect="1"/>
          </p:cNvPicPr>
          <p:nvPr/>
        </p:nvPicPr>
        <p:blipFill>
          <a:blip r:embed="rId7"/>
          <a:stretch>
            <a:fillRect/>
          </a:stretch>
        </p:blipFill>
        <p:spPr>
          <a:xfrm>
            <a:off x="6828705" y="113295"/>
            <a:ext cx="2053917" cy="515824"/>
          </a:xfrm>
          <a:prstGeom prst="rect">
            <a:avLst/>
          </a:prstGeom>
        </p:spPr>
      </p:pic>
    </p:spTree>
    <p:extLst>
      <p:ext uri="{BB962C8B-B14F-4D97-AF65-F5344CB8AC3E}">
        <p14:creationId xmlns:p14="http://schemas.microsoft.com/office/powerpoint/2010/main" val="378974783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7262" y="681525"/>
            <a:ext cx="8429625" cy="1143000"/>
          </a:xfrm>
        </p:spPr>
        <p:txBody>
          <a:bodyPr/>
          <a:lstStyle/>
          <a:p>
            <a:pPr algn="ctr"/>
            <a:r>
              <a:rPr lang="en-US" sz="3600" dirty="0" smtClean="0"/>
              <a:t/>
            </a:r>
            <a:br>
              <a:rPr lang="en-US" sz="3600" dirty="0" smtClean="0"/>
            </a:br>
            <a:r>
              <a:rPr lang="en-US" sz="3600" i="1" dirty="0" smtClean="0"/>
              <a:t>Industrial Certifications Offered</a:t>
            </a:r>
            <a:endParaRPr lang="en-US" sz="3600" i="1" dirty="0"/>
          </a:p>
        </p:txBody>
      </p:sp>
      <p:sp>
        <p:nvSpPr>
          <p:cNvPr id="3" name="Content Placeholder 2"/>
          <p:cNvSpPr>
            <a:spLocks noGrp="1"/>
          </p:cNvSpPr>
          <p:nvPr>
            <p:ph sz="half" idx="1"/>
          </p:nvPr>
        </p:nvSpPr>
        <p:spPr>
          <a:xfrm>
            <a:off x="1357162" y="1687484"/>
            <a:ext cx="3397718" cy="4954384"/>
          </a:xfrm>
        </p:spPr>
        <p:txBody>
          <a:bodyPr/>
          <a:lstStyle/>
          <a:p>
            <a:pPr marL="0" indent="0" algn="ctr">
              <a:buNone/>
            </a:pPr>
            <a:endParaRPr lang="en-US" sz="2000" dirty="0" smtClean="0"/>
          </a:p>
          <a:p>
            <a:pPr marL="0" indent="0" algn="ctr">
              <a:buNone/>
            </a:pPr>
            <a:r>
              <a:rPr lang="en-US" sz="2000" dirty="0" smtClean="0"/>
              <a:t>Computer Programming Mobile Applications Developer </a:t>
            </a:r>
          </a:p>
          <a:p>
            <a:pPr marL="0" indent="0">
              <a:buNone/>
            </a:pPr>
            <a:endParaRPr lang="en-US" sz="1600" dirty="0"/>
          </a:p>
          <a:p>
            <a:pPr marL="0" indent="0">
              <a:buNone/>
            </a:pPr>
            <a:r>
              <a:rPr lang="en-US" sz="1400" dirty="0" smtClean="0"/>
              <a:t>The Mobile Applications Developer Certificate is designed to provide students the skills and knowledge required to design, develop, and deploy applications for one of the mobile devices platforms (IOS, Android, or Windows Mobile) using current development tools and frameworks.</a:t>
            </a:r>
          </a:p>
          <a:p>
            <a:pPr marL="0" indent="0" algn="ctr">
              <a:buNone/>
            </a:pPr>
            <a:endParaRPr lang="en-US" sz="1400" dirty="0" smtClean="0"/>
          </a:p>
          <a:p>
            <a:pPr marL="0" indent="0">
              <a:buNone/>
            </a:pPr>
            <a:endParaRPr lang="en-US" dirty="0"/>
          </a:p>
        </p:txBody>
      </p:sp>
      <p:sp>
        <p:nvSpPr>
          <p:cNvPr id="4" name="Content Placeholder 3"/>
          <p:cNvSpPr>
            <a:spLocks noGrp="1"/>
          </p:cNvSpPr>
          <p:nvPr>
            <p:ph sz="half" idx="2"/>
          </p:nvPr>
        </p:nvSpPr>
        <p:spPr>
          <a:xfrm>
            <a:off x="4845517" y="2019993"/>
            <a:ext cx="3397718" cy="4106174"/>
          </a:xfrm>
        </p:spPr>
        <p:txBody>
          <a:bodyPr/>
          <a:lstStyle/>
          <a:p>
            <a:pPr marL="0" indent="0" algn="ctr">
              <a:buNone/>
            </a:pPr>
            <a:r>
              <a:rPr lang="en-US" sz="2000" dirty="0" smtClean="0"/>
              <a:t>Computer </a:t>
            </a:r>
            <a:r>
              <a:rPr lang="en-US" sz="2000" dirty="0"/>
              <a:t>Programming </a:t>
            </a:r>
            <a:endParaRPr lang="en-US" sz="2000" dirty="0" smtClean="0"/>
          </a:p>
          <a:p>
            <a:pPr marL="0" indent="0" algn="ctr">
              <a:buNone/>
            </a:pPr>
            <a:r>
              <a:rPr lang="en-US" sz="2000" dirty="0" smtClean="0"/>
              <a:t>Web Applications Developer </a:t>
            </a:r>
          </a:p>
          <a:p>
            <a:pPr marL="0" indent="0" algn="ctr">
              <a:buNone/>
            </a:pPr>
            <a:endParaRPr lang="en-US" sz="1600" dirty="0" smtClean="0"/>
          </a:p>
          <a:p>
            <a:pPr marL="0" indent="0">
              <a:buNone/>
            </a:pPr>
            <a:r>
              <a:rPr lang="en-US" sz="1400" dirty="0" smtClean="0"/>
              <a:t>The Web Applications Developer </a:t>
            </a:r>
            <a:r>
              <a:rPr lang="en-US" sz="1400" dirty="0"/>
              <a:t>Certificate is designed to provide students the skills and knowledge required to </a:t>
            </a:r>
            <a:r>
              <a:rPr lang="en-US" sz="1400" dirty="0" smtClean="0"/>
              <a:t>use current web development tools and languages to develop websites with the functionalities and performance to meet requirements specifications</a:t>
            </a:r>
            <a:r>
              <a:rPr lang="en-US" sz="1600" dirty="0" smtClean="0"/>
              <a:t>.</a:t>
            </a:r>
          </a:p>
          <a:p>
            <a:pPr marL="0" indent="0" algn="ctr">
              <a:buNone/>
            </a:pPr>
            <a:endParaRPr lang="en-US" sz="1600" dirty="0" smtClean="0"/>
          </a:p>
          <a:p>
            <a:pPr marL="0" indent="0">
              <a:buNone/>
            </a:pPr>
            <a:endParaRPr lang="en-US" sz="1600" dirty="0" smtClean="0"/>
          </a:p>
          <a:p>
            <a:pPr marL="0" indent="0">
              <a:buNone/>
            </a:pPr>
            <a:endParaRPr lang="en-US" sz="1600" dirty="0"/>
          </a:p>
          <a:p>
            <a:pPr marL="0" indent="0" algn="ctr">
              <a:buNone/>
            </a:pPr>
            <a:endParaRPr lang="en-US" dirty="0"/>
          </a:p>
        </p:txBody>
      </p:sp>
      <p:sp>
        <p:nvSpPr>
          <p:cNvPr id="5" name="Slide Number Placeholder 4"/>
          <p:cNvSpPr>
            <a:spLocks noGrp="1"/>
          </p:cNvSpPr>
          <p:nvPr>
            <p:ph type="sldNum" sz="quarter" idx="11"/>
          </p:nvPr>
        </p:nvSpPr>
        <p:spPr/>
        <p:txBody>
          <a:bodyPr/>
          <a:lstStyle/>
          <a:p>
            <a:pPr>
              <a:defRPr/>
            </a:pPr>
            <a:fld id="{537FCD57-5D43-7148-BD1A-7A0E65B8A9BE}" type="slidenum">
              <a:rPr lang="en-US" smtClean="0"/>
              <a:pPr>
                <a:defRPr/>
              </a:pPr>
              <a:t>5</a:t>
            </a:fld>
            <a:endParaRPr lang="en-US" dirty="0"/>
          </a:p>
        </p:txBody>
      </p:sp>
      <p:pic>
        <p:nvPicPr>
          <p:cNvPr id="8" name="Picture 7"/>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504621" y="681525"/>
            <a:ext cx="1378001" cy="678853"/>
          </a:xfrm>
          <a:prstGeom prst="rect">
            <a:avLst/>
          </a:prstGeom>
        </p:spPr>
      </p:pic>
      <p:pic>
        <p:nvPicPr>
          <p:cNvPr id="9" name="Picture 8" descr="OtterBox Defender Series iPad Mini 2 Case | Gadgetsin"/>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55377" y="4740021"/>
            <a:ext cx="1386146" cy="1386146"/>
          </a:xfrm>
          <a:prstGeom prst="rect">
            <a:avLst/>
          </a:prstGeom>
        </p:spPr>
      </p:pic>
      <p:pic>
        <p:nvPicPr>
          <p:cNvPr id="11" name="Picture 10" descr="Blogs"/>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10180" y="4399982"/>
            <a:ext cx="2286379" cy="1956372"/>
          </a:xfrm>
          <a:prstGeom prst="rect">
            <a:avLst/>
          </a:prstGeom>
        </p:spPr>
      </p:pic>
      <p:pic>
        <p:nvPicPr>
          <p:cNvPr id="10" name="Picture 9">
            <a:extLst>
              <a:ext uri="{FF2B5EF4-FFF2-40B4-BE49-F238E27FC236}">
                <a16:creationId xmlns:a16="http://schemas.microsoft.com/office/drawing/2014/main" id="{36861C49-E29E-0648-96BB-0CE6961F15CC}"/>
              </a:ext>
            </a:extLst>
          </p:cNvPr>
          <p:cNvPicPr>
            <a:picLocks noChangeAspect="1"/>
          </p:cNvPicPr>
          <p:nvPr/>
        </p:nvPicPr>
        <p:blipFill>
          <a:blip r:embed="rId5"/>
          <a:stretch>
            <a:fillRect/>
          </a:stretch>
        </p:blipFill>
        <p:spPr>
          <a:xfrm>
            <a:off x="6828705" y="113295"/>
            <a:ext cx="2053917" cy="515824"/>
          </a:xfrm>
          <a:prstGeom prst="rect">
            <a:avLst/>
          </a:prstGeom>
        </p:spPr>
      </p:pic>
    </p:spTree>
    <p:extLst>
      <p:ext uri="{BB962C8B-B14F-4D97-AF65-F5344CB8AC3E}">
        <p14:creationId xmlns:p14="http://schemas.microsoft.com/office/powerpoint/2010/main" val="354494662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560390" y="857391"/>
            <a:ext cx="8429625" cy="1143000"/>
          </a:xfrm>
        </p:spPr>
        <p:txBody>
          <a:bodyPr/>
          <a:lstStyle/>
          <a:p>
            <a:r>
              <a:rPr lang="en-US" sz="4800" i="1" u="sng" dirty="0">
                <a:latin typeface="Georgia" panose="02040502050405020303" pitchFamily="18" charset="0"/>
              </a:rPr>
              <a:t>How We Work</a:t>
            </a: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270935" y="2000391"/>
            <a:ext cx="8719080" cy="4355960"/>
          </a:xfrm>
        </p:spPr>
        <p:txBody>
          <a:bodyPr/>
          <a:lstStyle/>
          <a:p>
            <a:r>
              <a:rPr lang="en-US" sz="2800" dirty="0"/>
              <a:t>Pre AP/AP Core Courses </a:t>
            </a:r>
            <a:r>
              <a:rPr lang="en-US" sz="2400" dirty="0"/>
              <a:t>| </a:t>
            </a:r>
            <a:r>
              <a:rPr lang="en-US" sz="1800" b="1" i="1" dirty="0"/>
              <a:t>rigorous instruction, increase college readiness</a:t>
            </a:r>
            <a:endParaRPr lang="en-US" sz="2400" b="1" i="1" dirty="0"/>
          </a:p>
          <a:p>
            <a:r>
              <a:rPr lang="en-US" sz="2800" dirty="0"/>
              <a:t>AVID for All </a:t>
            </a:r>
            <a:r>
              <a:rPr lang="en-US" sz="2400" dirty="0"/>
              <a:t>| </a:t>
            </a:r>
            <a:r>
              <a:rPr lang="en-US" sz="2000" b="1" i="1" dirty="0"/>
              <a:t>provide academic and social support services</a:t>
            </a:r>
          </a:p>
          <a:p>
            <a:r>
              <a:rPr lang="en-US" sz="2800" dirty="0"/>
              <a:t>TSIA Preparation and Participation </a:t>
            </a:r>
            <a:r>
              <a:rPr lang="en-US" sz="2400" dirty="0"/>
              <a:t>| </a:t>
            </a:r>
            <a:r>
              <a:rPr lang="en-US" sz="1800" b="1" i="1" dirty="0"/>
              <a:t>reduce barriers to college access, increase college readiness, academic support</a:t>
            </a:r>
            <a:r>
              <a:rPr lang="en-US" sz="1800" i="1" dirty="0"/>
              <a:t> </a:t>
            </a:r>
          </a:p>
          <a:p>
            <a:pPr marL="400041"/>
            <a:r>
              <a:rPr lang="en-US" sz="2800" dirty="0"/>
              <a:t>Summer Bridge Program </a:t>
            </a:r>
            <a:r>
              <a:rPr lang="en-US" sz="2400" dirty="0"/>
              <a:t>| </a:t>
            </a:r>
            <a:r>
              <a:rPr lang="en-US" sz="1800" b="1" i="1" dirty="0"/>
              <a:t>reduce barriers to college access, increase college readiness, and provide academic and social support services</a:t>
            </a:r>
            <a:r>
              <a:rPr lang="en-US" sz="2400" b="1" dirty="0"/>
              <a:t> </a:t>
            </a:r>
          </a:p>
          <a:p>
            <a:r>
              <a:rPr lang="en-US" sz="2800" dirty="0"/>
              <a:t>Accommodations and Modifications: High School vs. College | </a:t>
            </a:r>
            <a:r>
              <a:rPr lang="en-US" sz="2000" b="1" i="1" dirty="0"/>
              <a:t>provide academic and </a:t>
            </a:r>
            <a:r>
              <a:rPr lang="en-US" sz="1800" b="1" i="1" dirty="0"/>
              <a:t>social support services</a:t>
            </a:r>
            <a:endParaRPr lang="en-US" sz="2000" dirty="0"/>
          </a:p>
          <a:p>
            <a:r>
              <a:rPr lang="en-US" sz="2800" dirty="0"/>
              <a:t>Extracurricular Involvement </a:t>
            </a:r>
            <a:endParaRPr lang="en-US" sz="2400" dirty="0"/>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6</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28703" y="1007627"/>
            <a:ext cx="1930396" cy="950983"/>
          </a:xfrm>
          <a:prstGeom prst="rect">
            <a:avLst/>
          </a:prstGeom>
        </p:spPr>
      </p:pic>
    </p:spTree>
    <p:extLst>
      <p:ext uri="{BB962C8B-B14F-4D97-AF65-F5344CB8AC3E}">
        <p14:creationId xmlns:p14="http://schemas.microsoft.com/office/powerpoint/2010/main" val="2249183255"/>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560390" y="857392"/>
            <a:ext cx="5435461" cy="2238505"/>
          </a:xfrm>
        </p:spPr>
        <p:txBody>
          <a:bodyPr/>
          <a:lstStyle/>
          <a:p>
            <a:r>
              <a:rPr lang="en-US" sz="3200" i="1" dirty="0">
                <a:latin typeface="Georgia" panose="02040502050405020303" pitchFamily="18" charset="0"/>
              </a:rPr>
              <a:t>The </a:t>
            </a:r>
            <a:r>
              <a:rPr lang="en-US" sz="3200" i="1" dirty="0" smtClean="0">
                <a:latin typeface="Georgia" panose="02040502050405020303" pitchFamily="18" charset="0"/>
              </a:rPr>
              <a:t>P-TECH Early College Experience</a:t>
            </a:r>
            <a:r>
              <a:rPr lang="en-US" sz="3200" i="1" dirty="0">
                <a:latin typeface="Georgia" panose="02040502050405020303" pitchFamily="18" charset="0"/>
              </a:rPr>
              <a:t>: </a:t>
            </a:r>
            <a:r>
              <a:rPr lang="en-US" sz="3200" i="1" dirty="0" smtClean="0">
                <a:latin typeface="Georgia" panose="02040502050405020303" pitchFamily="18" charset="0"/>
              </a:rPr>
              <a:t>Culture, Climate and Support</a:t>
            </a:r>
            <a:endParaRPr lang="en-US" sz="3200" i="1" dirty="0">
              <a:latin typeface="Georgia" panose="02040502050405020303" pitchFamily="18" charset="0"/>
            </a:endParaRP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163542" y="3222729"/>
            <a:ext cx="8719080" cy="2952244"/>
          </a:xfrm>
        </p:spPr>
        <p:txBody>
          <a:bodyPr/>
          <a:lstStyle/>
          <a:p>
            <a:pPr marL="57149" indent="0" algn="ctr">
              <a:buNone/>
            </a:pPr>
            <a:r>
              <a:rPr lang="en-US" sz="3600" dirty="0">
                <a:latin typeface="Georgia" panose="02040502050405020303" pitchFamily="18" charset="0"/>
              </a:rPr>
              <a:t>Presented by: </a:t>
            </a:r>
            <a:endParaRPr lang="en-US" sz="3600" dirty="0" smtClean="0">
              <a:latin typeface="Georgia" panose="02040502050405020303" pitchFamily="18" charset="0"/>
            </a:endParaRPr>
          </a:p>
          <a:p>
            <a:pPr marL="57149" indent="0" algn="ctr">
              <a:buNone/>
            </a:pPr>
            <a:r>
              <a:rPr lang="en-US" sz="3600" dirty="0" smtClean="0">
                <a:latin typeface="Georgia" panose="02040502050405020303" pitchFamily="18" charset="0"/>
              </a:rPr>
              <a:t>Allison Cantu</a:t>
            </a:r>
          </a:p>
          <a:p>
            <a:pPr marL="57149" indent="0" algn="ctr">
              <a:buNone/>
            </a:pPr>
            <a:r>
              <a:rPr lang="en-US" sz="3600" dirty="0" smtClean="0">
                <a:latin typeface="Georgia" panose="02040502050405020303" pitchFamily="18" charset="0"/>
              </a:rPr>
              <a:t>Jennifer Rosas </a:t>
            </a:r>
            <a:r>
              <a:rPr lang="en-US" sz="3600" smtClean="0">
                <a:latin typeface="Georgia" panose="02040502050405020303" pitchFamily="18" charset="0"/>
              </a:rPr>
              <a:t>Huertero</a:t>
            </a:r>
            <a:endParaRPr lang="en-US" sz="3600" dirty="0" smtClean="0">
              <a:latin typeface="Georgia" panose="02040502050405020303" pitchFamily="18" charset="0"/>
            </a:endParaRP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7</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182195" y="1007628"/>
            <a:ext cx="1576903" cy="776840"/>
          </a:xfrm>
          <a:prstGeom prst="rect">
            <a:avLst/>
          </a:prstGeom>
        </p:spPr>
      </p:pic>
    </p:spTree>
    <p:extLst>
      <p:ext uri="{BB962C8B-B14F-4D97-AF65-F5344CB8AC3E}">
        <p14:creationId xmlns:p14="http://schemas.microsoft.com/office/powerpoint/2010/main" val="194353179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352696" y="1345474"/>
            <a:ext cx="7694023" cy="2346107"/>
          </a:xfrm>
        </p:spPr>
        <p:txBody>
          <a:bodyPr/>
          <a:lstStyle/>
          <a:p>
            <a:r>
              <a:rPr lang="en-US" sz="3200" i="1" dirty="0" smtClean="0">
                <a:latin typeface="Georgia" panose="02040502050405020303" pitchFamily="18" charset="0"/>
              </a:rPr>
              <a:t>The P-TECH Early College Experience: </a:t>
            </a:r>
            <a:br>
              <a:rPr lang="en-US" sz="3200" i="1" dirty="0" smtClean="0">
                <a:latin typeface="Georgia" panose="02040502050405020303" pitchFamily="18" charset="0"/>
              </a:rPr>
            </a:br>
            <a:r>
              <a:rPr lang="en-US" sz="3200" i="1" dirty="0" smtClean="0">
                <a:latin typeface="Georgia" panose="02040502050405020303" pitchFamily="18" charset="0"/>
              </a:rPr>
              <a:t>Pre AP/AP Classes, AVID Support and College Readiness</a:t>
            </a:r>
            <a:endParaRPr lang="en-US" sz="3200" i="1" dirty="0">
              <a:latin typeface="Georgia" panose="02040502050405020303" pitchFamily="18" charset="0"/>
            </a:endParaRP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75702" y="3543527"/>
            <a:ext cx="8719080" cy="2631446"/>
          </a:xfrm>
        </p:spPr>
        <p:txBody>
          <a:bodyPr/>
          <a:lstStyle/>
          <a:p>
            <a:pPr marL="57149" indent="0" algn="ctr">
              <a:buNone/>
            </a:pPr>
            <a:r>
              <a:rPr lang="en-US" sz="3600" dirty="0">
                <a:latin typeface="Georgia" panose="02040502050405020303" pitchFamily="18" charset="0"/>
              </a:rPr>
              <a:t>Presented </a:t>
            </a:r>
            <a:r>
              <a:rPr lang="en-US" sz="3600" dirty="0" smtClean="0">
                <a:latin typeface="Georgia" panose="02040502050405020303" pitchFamily="18" charset="0"/>
              </a:rPr>
              <a:t>by:</a:t>
            </a:r>
          </a:p>
          <a:p>
            <a:pPr marL="57149" indent="0" algn="ctr">
              <a:buNone/>
            </a:pPr>
            <a:r>
              <a:rPr lang="en-US" sz="3600" dirty="0" smtClean="0">
                <a:latin typeface="Georgia" panose="02040502050405020303" pitchFamily="18" charset="0"/>
              </a:rPr>
              <a:t>Testimony Ibajesomo</a:t>
            </a:r>
          </a:p>
          <a:p>
            <a:pPr marL="57149" indent="0" algn="ctr">
              <a:buNone/>
            </a:pPr>
            <a:r>
              <a:rPr lang="en-US" sz="3600" smtClean="0">
                <a:latin typeface="Georgia" panose="02040502050405020303" pitchFamily="18" charset="0"/>
              </a:rPr>
              <a:t>Emiliano </a:t>
            </a:r>
            <a:r>
              <a:rPr lang="en-US" sz="3600" dirty="0" smtClean="0">
                <a:latin typeface="Georgia" panose="02040502050405020303" pitchFamily="18" charset="0"/>
              </a:rPr>
              <a:t>Perez Morales</a:t>
            </a:r>
          </a:p>
          <a:p>
            <a:pPr marL="57149" indent="0" algn="ctr">
              <a:buNone/>
            </a:pPr>
            <a:r>
              <a:rPr lang="en-US" sz="3600" dirty="0" smtClean="0">
                <a:latin typeface="Georgia" panose="02040502050405020303" pitchFamily="18" charset="0"/>
              </a:rPr>
              <a:t>Mikayla Pete</a:t>
            </a:r>
            <a:endParaRPr lang="en-US" sz="3600" dirty="0">
              <a:latin typeface="Georgia" panose="02040502050405020303" pitchFamily="18" charset="0"/>
            </a:endParaRP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8</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10138" y="810500"/>
            <a:ext cx="1584644" cy="780653"/>
          </a:xfrm>
          <a:prstGeom prst="rect">
            <a:avLst/>
          </a:prstGeom>
        </p:spPr>
      </p:pic>
    </p:spTree>
    <p:extLst>
      <p:ext uri="{BB962C8B-B14F-4D97-AF65-F5344CB8AC3E}">
        <p14:creationId xmlns:p14="http://schemas.microsoft.com/office/powerpoint/2010/main" val="222345172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34687" y="1769849"/>
            <a:ext cx="7711587" cy="1838983"/>
          </a:xfrm>
        </p:spPr>
        <p:txBody>
          <a:bodyPr/>
          <a:lstStyle/>
          <a:p>
            <a:r>
              <a:rPr lang="en-US" sz="3200" i="1" dirty="0" smtClean="0">
                <a:latin typeface="Georgia" panose="02040502050405020303" pitchFamily="18" charset="0"/>
              </a:rPr>
              <a:t>The P-TECH Early College Experience: </a:t>
            </a:r>
            <a:br>
              <a:rPr lang="en-US" sz="3200" i="1" dirty="0" smtClean="0">
                <a:latin typeface="Georgia" panose="02040502050405020303" pitchFamily="18" charset="0"/>
              </a:rPr>
            </a:br>
            <a:r>
              <a:rPr lang="en-US" sz="3200" i="1" dirty="0" smtClean="0">
                <a:latin typeface="Georgia" panose="02040502050405020303" pitchFamily="18" charset="0"/>
              </a:rPr>
              <a:t>A parent’s perspective</a:t>
            </a:r>
            <a:endParaRPr lang="en-US" sz="3200" i="1" dirty="0">
              <a:latin typeface="Georgia" panose="02040502050405020303" pitchFamily="18" charset="0"/>
            </a:endParaRP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247147" y="3890833"/>
            <a:ext cx="8719080" cy="2173816"/>
          </a:xfrm>
        </p:spPr>
        <p:txBody>
          <a:bodyPr/>
          <a:lstStyle/>
          <a:p>
            <a:pPr marL="57149" indent="0" algn="ctr">
              <a:buNone/>
            </a:pPr>
            <a:r>
              <a:rPr lang="en-US" i="1" dirty="0">
                <a:latin typeface="Georgia" panose="02040502050405020303" pitchFamily="18" charset="0"/>
              </a:rPr>
              <a:t>Presented by</a:t>
            </a:r>
            <a:r>
              <a:rPr lang="en-US" i="1" dirty="0" smtClean="0">
                <a:latin typeface="Georgia" panose="02040502050405020303" pitchFamily="18" charset="0"/>
              </a:rPr>
              <a:t>:</a:t>
            </a:r>
          </a:p>
          <a:p>
            <a:pPr marL="57149" indent="0" algn="ctr">
              <a:buNone/>
            </a:pPr>
            <a:r>
              <a:rPr lang="en-US" i="1" dirty="0" smtClean="0">
                <a:latin typeface="Georgia" panose="02040502050405020303" pitchFamily="18" charset="0"/>
              </a:rPr>
              <a:t>Ms. Tameka Lee and Ms. Jamel Richmond</a:t>
            </a:r>
            <a:endParaRPr lang="en-US" i="1" dirty="0">
              <a:latin typeface="Georgia" panose="02040502050405020303" pitchFamily="18" charset="0"/>
            </a:endParaRP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9</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352195" y="805559"/>
            <a:ext cx="1530427" cy="753944"/>
          </a:xfrm>
          <a:prstGeom prst="rect">
            <a:avLst/>
          </a:prstGeom>
        </p:spPr>
      </p:pic>
    </p:spTree>
    <p:extLst>
      <p:ext uri="{BB962C8B-B14F-4D97-AF65-F5344CB8AC3E}">
        <p14:creationId xmlns:p14="http://schemas.microsoft.com/office/powerpoint/2010/main" val="272340358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118535" y="914873"/>
            <a:ext cx="8764087" cy="1970477"/>
          </a:xfrm>
        </p:spPr>
        <p:txBody>
          <a:bodyPr/>
          <a:lstStyle/>
          <a:p>
            <a:pPr algn="ctr"/>
            <a:r>
              <a:rPr lang="en-US" sz="5400" i="1" dirty="0">
                <a:latin typeface="Georgia" panose="02040502050405020303" pitchFamily="18" charset="0"/>
              </a:rPr>
              <a:t>The Application Process</a:t>
            </a: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270933" y="2653480"/>
            <a:ext cx="8719080" cy="2472267"/>
          </a:xfrm>
        </p:spPr>
        <p:txBody>
          <a:bodyPr/>
          <a:lstStyle/>
          <a:p>
            <a:pPr marL="57149" indent="0" algn="ctr">
              <a:buNone/>
            </a:pPr>
            <a:r>
              <a:rPr lang="en-US" sz="3600" dirty="0">
                <a:latin typeface="Georgia" panose="02040502050405020303" pitchFamily="18" charset="0"/>
              </a:rPr>
              <a:t>Jennifer Chadwick</a:t>
            </a:r>
          </a:p>
          <a:p>
            <a:pPr marL="57149" indent="0" algn="ctr">
              <a:buNone/>
            </a:pPr>
            <a:r>
              <a:rPr lang="en-US" sz="3600" dirty="0">
                <a:latin typeface="Georgia" panose="02040502050405020303" pitchFamily="18" charset="0"/>
              </a:rPr>
              <a:t>Early College/P-Tech Coordinator</a:t>
            </a:r>
          </a:p>
          <a:p>
            <a:pPr marL="57149" indent="0" algn="ctr">
              <a:buNone/>
            </a:pPr>
            <a:r>
              <a:rPr lang="en-US" sz="3600" dirty="0">
                <a:latin typeface="Georgia" panose="02040502050405020303" pitchFamily="18" charset="0"/>
              </a:rPr>
              <a:t>Fort Bend ISD</a:t>
            </a: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10</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81535" y="5036701"/>
            <a:ext cx="2897881" cy="1427602"/>
          </a:xfrm>
          <a:prstGeom prst="rect">
            <a:avLst/>
          </a:prstGeom>
        </p:spPr>
      </p:pic>
    </p:spTree>
    <p:extLst>
      <p:ext uri="{BB962C8B-B14F-4D97-AF65-F5344CB8AC3E}">
        <p14:creationId xmlns:p14="http://schemas.microsoft.com/office/powerpoint/2010/main" val="68295911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118535" y="914872"/>
            <a:ext cx="8764087" cy="1126232"/>
          </a:xfrm>
        </p:spPr>
        <p:txBody>
          <a:bodyPr/>
          <a:lstStyle/>
          <a:p>
            <a:pPr algn="ctr"/>
            <a:r>
              <a:rPr lang="en-US" sz="5400" i="1" dirty="0">
                <a:latin typeface="Georgia" panose="02040502050405020303" pitchFamily="18" charset="0"/>
              </a:rPr>
              <a:t>The Partnership with HCC</a:t>
            </a: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118533" y="2429691"/>
            <a:ext cx="8871480" cy="2696054"/>
          </a:xfrm>
        </p:spPr>
        <p:txBody>
          <a:bodyPr/>
          <a:lstStyle/>
          <a:p>
            <a:pPr marL="57149" indent="0" algn="ctr">
              <a:spcBef>
                <a:spcPts val="0"/>
              </a:spcBef>
              <a:buNone/>
            </a:pPr>
            <a:r>
              <a:rPr lang="en-US" sz="4800" dirty="0">
                <a:latin typeface="Georgia" panose="02040502050405020303" pitchFamily="18" charset="0"/>
              </a:rPr>
              <a:t>Athena Walker</a:t>
            </a:r>
          </a:p>
          <a:p>
            <a:pPr marL="57149" indent="0" algn="ctr">
              <a:spcBef>
                <a:spcPts val="600"/>
              </a:spcBef>
              <a:buNone/>
            </a:pPr>
            <a:r>
              <a:rPr lang="en-US" sz="4000" dirty="0">
                <a:latin typeface="Georgia" panose="02040502050405020303" pitchFamily="18" charset="0"/>
              </a:rPr>
              <a:t>Director of P-16 </a:t>
            </a:r>
            <a:r>
              <a:rPr lang="en-US" sz="4000" dirty="0" smtClean="0">
                <a:latin typeface="Georgia" panose="02040502050405020303" pitchFamily="18" charset="0"/>
              </a:rPr>
              <a:t>Initiatives</a:t>
            </a:r>
          </a:p>
          <a:p>
            <a:pPr marL="57149" indent="0" algn="ctr">
              <a:spcBef>
                <a:spcPts val="0"/>
              </a:spcBef>
              <a:buNone/>
            </a:pPr>
            <a:r>
              <a:rPr lang="en-US" sz="4000" dirty="0" smtClean="0">
                <a:latin typeface="Georgia" panose="02040502050405020303" pitchFamily="18" charset="0"/>
              </a:rPr>
              <a:t>Houston Community College</a:t>
            </a:r>
            <a:endParaRPr lang="en-US" sz="4000" dirty="0">
              <a:latin typeface="Georgia" panose="02040502050405020303" pitchFamily="18" charset="0"/>
            </a:endParaRP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11</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54276" y="5415462"/>
            <a:ext cx="2075791" cy="1022610"/>
          </a:xfrm>
          <a:prstGeom prst="rect">
            <a:avLst/>
          </a:prstGeom>
        </p:spPr>
      </p:pic>
      <p:pic>
        <p:nvPicPr>
          <p:cNvPr id="9" name="Picture 8"/>
          <p:cNvPicPr/>
          <p:nvPr/>
        </p:nvPicPr>
        <p:blipFill>
          <a:blip r:embed="rId5">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2506137" y="5300136"/>
            <a:ext cx="1879121" cy="1253269"/>
          </a:xfrm>
          <a:prstGeom prst="rect">
            <a:avLst/>
          </a:prstGeom>
        </p:spPr>
      </p:pic>
    </p:spTree>
    <p:extLst>
      <p:ext uri="{BB962C8B-B14F-4D97-AF65-F5344CB8AC3E}">
        <p14:creationId xmlns:p14="http://schemas.microsoft.com/office/powerpoint/2010/main" val="385237852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FAA2FA-931A-9B4A-8773-78FAC0A39939}"/>
              </a:ext>
            </a:extLst>
          </p:cNvPr>
          <p:cNvSpPr>
            <a:spLocks noGrp="1"/>
          </p:cNvSpPr>
          <p:nvPr>
            <p:ph type="title"/>
          </p:nvPr>
        </p:nvSpPr>
        <p:spPr>
          <a:xfrm>
            <a:off x="118535" y="914872"/>
            <a:ext cx="8764087" cy="1126232"/>
          </a:xfrm>
        </p:spPr>
        <p:txBody>
          <a:bodyPr/>
          <a:lstStyle/>
          <a:p>
            <a:pPr algn="ctr"/>
            <a:r>
              <a:rPr lang="en-US" sz="5400" i="1" u="sng" dirty="0">
                <a:latin typeface="Georgia" panose="02040502050405020303" pitchFamily="18" charset="0"/>
              </a:rPr>
              <a:t>Join Us at the Roundtables!</a:t>
            </a:r>
          </a:p>
        </p:txBody>
      </p:sp>
      <p:sp>
        <p:nvSpPr>
          <p:cNvPr id="3" name="Content Placeholder 2">
            <a:extLst>
              <a:ext uri="{FF2B5EF4-FFF2-40B4-BE49-F238E27FC236}">
                <a16:creationId xmlns:a16="http://schemas.microsoft.com/office/drawing/2014/main" id="{AF1CE301-C640-6144-BA22-EEFD13580C3B}"/>
              </a:ext>
            </a:extLst>
          </p:cNvPr>
          <p:cNvSpPr>
            <a:spLocks noGrp="1"/>
          </p:cNvSpPr>
          <p:nvPr>
            <p:ph idx="1"/>
          </p:nvPr>
        </p:nvSpPr>
        <p:spPr>
          <a:xfrm>
            <a:off x="118533" y="2041106"/>
            <a:ext cx="8871480" cy="4680371"/>
          </a:xfrm>
        </p:spPr>
        <p:txBody>
          <a:bodyPr/>
          <a:lstStyle/>
          <a:p>
            <a:pPr marL="0" indent="0" algn="ctr">
              <a:buNone/>
            </a:pPr>
            <a:r>
              <a:rPr lang="en-US" sz="2800" b="1" dirty="0">
                <a:latin typeface="Georgia" panose="02040502050405020303" pitchFamily="18" charset="0"/>
              </a:rPr>
              <a:t>Please stop by the Roundtables in the Commons to interact with </a:t>
            </a:r>
            <a:r>
              <a:rPr lang="en-US" sz="2800" b="1" dirty="0" smtClean="0">
                <a:latin typeface="Georgia" panose="02040502050405020303" pitchFamily="18" charset="0"/>
              </a:rPr>
              <a:t>P-TECH </a:t>
            </a:r>
            <a:r>
              <a:rPr lang="en-US" sz="2800" b="1" dirty="0">
                <a:latin typeface="Georgia" panose="02040502050405020303" pitchFamily="18" charset="0"/>
              </a:rPr>
              <a:t>staff and students and to participate in our Q &amp; A.  </a:t>
            </a:r>
          </a:p>
          <a:p>
            <a:pPr marL="0" indent="0" algn="ctr">
              <a:buNone/>
            </a:pPr>
            <a:endParaRPr lang="en-US" sz="2400" b="1" dirty="0">
              <a:solidFill>
                <a:srgbClr val="FFC000"/>
              </a:solidFill>
              <a:latin typeface="Georgia" panose="02040502050405020303" pitchFamily="18" charset="0"/>
            </a:endParaRPr>
          </a:p>
          <a:p>
            <a:pPr marL="0" indent="0" algn="ctr">
              <a:buNone/>
            </a:pPr>
            <a:r>
              <a:rPr lang="en-US" sz="2800" b="1" dirty="0">
                <a:latin typeface="Georgia" panose="02040502050405020303" pitchFamily="18" charset="0"/>
              </a:rPr>
              <a:t>Email Us: </a:t>
            </a:r>
            <a:r>
              <a:rPr lang="en-US" sz="2800" b="1" u="sng" dirty="0" smtClean="0">
                <a:solidFill>
                  <a:srgbClr val="0070C0"/>
                </a:solidFill>
                <a:latin typeface="Georgia" panose="02040502050405020303" pitchFamily="18" charset="0"/>
              </a:rPr>
              <a:t>Efrem.Pierce@FortBendISD.com</a:t>
            </a:r>
            <a:r>
              <a:rPr lang="en-US" sz="2800" b="1" dirty="0" smtClean="0">
                <a:solidFill>
                  <a:srgbClr val="FFC000"/>
                </a:solidFill>
                <a:latin typeface="Georgia" panose="02040502050405020303" pitchFamily="18" charset="0"/>
              </a:rPr>
              <a:t> </a:t>
            </a:r>
            <a:r>
              <a:rPr lang="en-US" sz="2800" b="1" dirty="0">
                <a:latin typeface="Georgia" panose="02040502050405020303" pitchFamily="18" charset="0"/>
              </a:rPr>
              <a:t>or</a:t>
            </a:r>
            <a:r>
              <a:rPr lang="en-US" sz="2800" b="1" dirty="0">
                <a:solidFill>
                  <a:srgbClr val="FFC000"/>
                </a:solidFill>
                <a:latin typeface="Georgia" panose="02040502050405020303" pitchFamily="18" charset="0"/>
              </a:rPr>
              <a:t> </a:t>
            </a:r>
            <a:r>
              <a:rPr lang="en-US" sz="2800" b="1" u="sng" dirty="0" smtClean="0">
                <a:solidFill>
                  <a:srgbClr val="0070C0"/>
                </a:solidFill>
                <a:latin typeface="Georgia" panose="02040502050405020303" pitchFamily="18" charset="0"/>
              </a:rPr>
              <a:t>Tiffany.Chaney@FortBendISD.com</a:t>
            </a:r>
            <a:endParaRPr lang="en-US" sz="2800" b="1" u="sng" dirty="0">
              <a:solidFill>
                <a:srgbClr val="0070C0"/>
              </a:solidFill>
              <a:latin typeface="Georgia" panose="02040502050405020303" pitchFamily="18" charset="0"/>
            </a:endParaRPr>
          </a:p>
          <a:p>
            <a:pPr marL="0" indent="0" algn="ctr">
              <a:buNone/>
            </a:pPr>
            <a:endParaRPr lang="en-US" sz="2400" b="1" dirty="0">
              <a:solidFill>
                <a:srgbClr val="FFC000"/>
              </a:solidFill>
              <a:latin typeface="Georgia" panose="02040502050405020303" pitchFamily="18" charset="0"/>
            </a:endParaRPr>
          </a:p>
          <a:p>
            <a:pPr marL="0" indent="0" algn="ctr">
              <a:buNone/>
            </a:pPr>
            <a:r>
              <a:rPr lang="en-US" sz="2800" b="1" dirty="0">
                <a:latin typeface="Georgia" panose="02040502050405020303" pitchFamily="18" charset="0"/>
              </a:rPr>
              <a:t>Follow Us on Twitter: </a:t>
            </a:r>
            <a:r>
              <a:rPr lang="en-US" sz="2800" b="1" dirty="0" smtClean="0">
                <a:latin typeface="Georgia" panose="02040502050405020303" pitchFamily="18" charset="0"/>
              </a:rPr>
              <a:t>@</a:t>
            </a:r>
            <a:r>
              <a:rPr lang="en-US" sz="2800" b="1" dirty="0" err="1" smtClean="0">
                <a:latin typeface="Georgia" panose="02040502050405020303" pitchFamily="18" charset="0"/>
              </a:rPr>
              <a:t>WHSPtech</a:t>
            </a:r>
            <a:endParaRPr lang="en-US" sz="2800" b="1" dirty="0">
              <a:latin typeface="Georgia" panose="02040502050405020303" pitchFamily="18" charset="0"/>
            </a:endParaRPr>
          </a:p>
          <a:p>
            <a:pPr marL="0" indent="0" algn="ctr">
              <a:buNone/>
            </a:pPr>
            <a:endParaRPr lang="en-US" sz="2400" b="1" dirty="0">
              <a:solidFill>
                <a:srgbClr val="FFC000"/>
              </a:solidFill>
              <a:latin typeface="Georgia" panose="02040502050405020303" pitchFamily="18" charset="0"/>
            </a:endParaRPr>
          </a:p>
        </p:txBody>
      </p:sp>
      <p:sp>
        <p:nvSpPr>
          <p:cNvPr id="4" name="Slide Number Placeholder 3">
            <a:extLst>
              <a:ext uri="{FF2B5EF4-FFF2-40B4-BE49-F238E27FC236}">
                <a16:creationId xmlns:a16="http://schemas.microsoft.com/office/drawing/2014/main" id="{DDB484CD-4E07-854B-AAA4-D6C5ED1E9D22}"/>
              </a:ext>
            </a:extLst>
          </p:cNvPr>
          <p:cNvSpPr>
            <a:spLocks noGrp="1"/>
          </p:cNvSpPr>
          <p:nvPr>
            <p:ph type="sldNum" sz="quarter" idx="11"/>
          </p:nvPr>
        </p:nvSpPr>
        <p:spPr/>
        <p:txBody>
          <a:bodyPr/>
          <a:lstStyle/>
          <a:p>
            <a:pPr>
              <a:defRPr/>
            </a:pPr>
            <a:fld id="{0CF0625A-6DA4-2542-A4CE-A3929B575227}" type="slidenum">
              <a:rPr lang="en-US" smtClean="0"/>
              <a:pPr>
                <a:defRPr/>
              </a:pPr>
              <a:t>12</a:t>
            </a:fld>
            <a:endParaRPr lang="en-US" dirty="0"/>
          </a:p>
        </p:txBody>
      </p:sp>
      <p:sp>
        <p:nvSpPr>
          <p:cNvPr id="5" name="Rectangle 4">
            <a:extLst>
              <a:ext uri="{FF2B5EF4-FFF2-40B4-BE49-F238E27FC236}">
                <a16:creationId xmlns:a16="http://schemas.microsoft.com/office/drawing/2014/main" id="{216D0DA4-AAEE-B44B-A606-261FB669FE57}"/>
              </a:ext>
            </a:extLst>
          </p:cNvPr>
          <p:cNvSpPr/>
          <p:nvPr/>
        </p:nvSpPr>
        <p:spPr>
          <a:xfrm>
            <a:off x="0" y="3"/>
            <a:ext cx="9144000" cy="8104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AEAC3D03-7BA6-1347-A9E9-1DB9DE93D801}"/>
              </a:ext>
            </a:extLst>
          </p:cNvPr>
          <p:cNvSpPr/>
          <p:nvPr/>
        </p:nvSpPr>
        <p:spPr>
          <a:xfrm>
            <a:off x="0" y="749009"/>
            <a:ext cx="9144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6861C49-E29E-0648-96BB-0CE6961F15CC}"/>
              </a:ext>
            </a:extLst>
          </p:cNvPr>
          <p:cNvPicPr>
            <a:picLocks noChangeAspect="1"/>
          </p:cNvPicPr>
          <p:nvPr/>
        </p:nvPicPr>
        <p:blipFill>
          <a:blip r:embed="rId3"/>
          <a:stretch>
            <a:fillRect/>
          </a:stretch>
        </p:blipFill>
        <p:spPr>
          <a:xfrm>
            <a:off x="6828705" y="113295"/>
            <a:ext cx="2053917" cy="515824"/>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903560" y="5761851"/>
            <a:ext cx="1521560" cy="749576"/>
          </a:xfrm>
          <a:prstGeom prst="rect">
            <a:avLst/>
          </a:prstGeom>
        </p:spPr>
      </p:pic>
    </p:spTree>
    <p:extLst>
      <p:ext uri="{BB962C8B-B14F-4D97-AF65-F5344CB8AC3E}">
        <p14:creationId xmlns:p14="http://schemas.microsoft.com/office/powerpoint/2010/main" val="52544629"/>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FBISD">
      <a:dk1>
        <a:srgbClr val="000000"/>
      </a:dk1>
      <a:lt1>
        <a:srgbClr val="FFFFFF"/>
      </a:lt1>
      <a:dk2>
        <a:srgbClr val="8F2828"/>
      </a:dk2>
      <a:lt2>
        <a:srgbClr val="E1D7C9"/>
      </a:lt2>
      <a:accent1>
        <a:srgbClr val="205178"/>
      </a:accent1>
      <a:accent2>
        <a:srgbClr val="C5692E"/>
      </a:accent2>
      <a:accent3>
        <a:srgbClr val="4F863C"/>
      </a:accent3>
      <a:accent4>
        <a:srgbClr val="76265F"/>
      </a:accent4>
      <a:accent5>
        <a:srgbClr val="0D6F74"/>
      </a:accent5>
      <a:accent6>
        <a:srgbClr val="C39B2E"/>
      </a:accent6>
      <a:hlink>
        <a:srgbClr val="205178"/>
      </a:hlink>
      <a:folHlink>
        <a:srgbClr val="C39B2E"/>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Presentation7" id="{CAD52E3E-1F4F-F144-B93E-3EA90FD808BF}" vid="{C87BE6F2-FA0A-6745-8504-90B4D301804C}"/>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3F111E01FC618C419D90B388042A343A" ma:contentTypeVersion="6" ma:contentTypeDescription="Create a new document." ma:contentTypeScope="" ma:versionID="055986efbb0a6693253901b64e0550ff">
  <xsd:schema xmlns:xsd="http://www.w3.org/2001/XMLSchema" xmlns:xs="http://www.w3.org/2001/XMLSchema" xmlns:p="http://schemas.microsoft.com/office/2006/metadata/properties" xmlns:ns2="d12ac306-f7bb-472a-b9bf-c4769fc75c1a" xmlns:ns3="a6d6ce0c-f2b2-4f28-abd7-f74b24f66ef2" targetNamespace="http://schemas.microsoft.com/office/2006/metadata/properties" ma:root="true" ma:fieldsID="d8a934b6c499e49f067ccd2a40ce64ab" ns2:_="" ns3:_="">
    <xsd:import namespace="d12ac306-f7bb-472a-b9bf-c4769fc75c1a"/>
    <xsd:import namespace="a6d6ce0c-f2b2-4f28-abd7-f74b24f66ef2"/>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d12ac306-f7bb-472a-b9bf-c4769fc75c1a"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a6d6ce0c-f2b2-4f28-abd7-f74b24f66ef2"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FED059EC-9D98-4248-A8F8-A34CD9D3C222}">
  <ds:schemaRefs>
    <ds:schemaRef ds:uri="http://schemas.microsoft.com/sharepoint/v3/contenttype/forms"/>
  </ds:schemaRefs>
</ds:datastoreItem>
</file>

<file path=customXml/itemProps2.xml><?xml version="1.0" encoding="utf-8"?>
<ds:datastoreItem xmlns:ds="http://schemas.openxmlformats.org/officeDocument/2006/customXml" ds:itemID="{F20EB3DB-6C6A-44E0-A5BF-CBC9DF0B315A}">
  <ds:schemaRefs>
    <ds:schemaRef ds:uri="http://www.w3.org/XML/1998/namespace"/>
    <ds:schemaRef ds:uri="a6d6ce0c-f2b2-4f28-abd7-f74b24f66ef2"/>
    <ds:schemaRef ds:uri="http://schemas.openxmlformats.org/package/2006/metadata/core-properties"/>
    <ds:schemaRef ds:uri="http://purl.org/dc/dcmitype/"/>
    <ds:schemaRef ds:uri="http://schemas.microsoft.com/office/2006/metadata/properties"/>
    <ds:schemaRef ds:uri="http://schemas.microsoft.com/office/2006/documentManagement/types"/>
    <ds:schemaRef ds:uri="http://purl.org/dc/elements/1.1/"/>
    <ds:schemaRef ds:uri="http://schemas.microsoft.com/office/infopath/2007/PartnerControls"/>
    <ds:schemaRef ds:uri="d12ac306-f7bb-472a-b9bf-c4769fc75c1a"/>
    <ds:schemaRef ds:uri="http://purl.org/dc/terms/"/>
  </ds:schemaRefs>
</ds:datastoreItem>
</file>

<file path=customXml/itemProps3.xml><?xml version="1.0" encoding="utf-8"?>
<ds:datastoreItem xmlns:ds="http://schemas.openxmlformats.org/officeDocument/2006/customXml" ds:itemID="{7F197D24-DC23-4FCC-A802-671875259E73}">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d12ac306-f7bb-472a-b9bf-c4769fc75c1a"/>
    <ds:schemaRef ds:uri="a6d6ce0c-f2b2-4f28-abd7-f74b24f66ef2"/>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Leadership Launch 2017 DrDupre-Template</Template>
  <TotalTime>9719</TotalTime>
  <Words>623</Words>
  <Application>Microsoft Office PowerPoint</Application>
  <PresentationFormat>On-screen Show (4:3)</PresentationFormat>
  <Paragraphs>83</Paragraphs>
  <Slides>12</Slides>
  <Notes>11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12</vt:i4>
      </vt:variant>
    </vt:vector>
  </HeadingPairs>
  <TitlesOfParts>
    <vt:vector size="17" baseType="lpstr">
      <vt:lpstr>Arial</vt:lpstr>
      <vt:lpstr>Britannic Bold</vt:lpstr>
      <vt:lpstr>Calibri</vt:lpstr>
      <vt:lpstr>Georgia</vt:lpstr>
      <vt:lpstr>Office Theme</vt:lpstr>
      <vt:lpstr>Open House November 12, 2019</vt:lpstr>
      <vt:lpstr>You have questions, and we have answers… at the Roundtable. </vt:lpstr>
      <vt:lpstr>Who We Are</vt:lpstr>
      <vt:lpstr>Associate of Applied Science in Computer Programming  The Associate of Applied Science in Computer Science is intended primarily for students planning or transferring to college or university to receive a baccalaureate degree in the following areas: computer science, engineering, health and natural sciences, or mathematics.  Applied Science Associate Degrees and certificates help students develop the knowledge, communication and creative skills, critical thinking, and technical competencies required in the modern workplace. </vt:lpstr>
      <vt:lpstr> Industrial Certifications Offered</vt:lpstr>
      <vt:lpstr>How We Work</vt:lpstr>
      <vt:lpstr>The P-TECH Early College Experience: Culture, Climate and Support</vt:lpstr>
      <vt:lpstr>The P-TECH Early College Experience:  Pre AP/AP Classes, AVID Support and College Readiness</vt:lpstr>
      <vt:lpstr>The P-TECH Early College Experience:  A parent’s perspective</vt:lpstr>
      <vt:lpstr>The Application Process</vt:lpstr>
      <vt:lpstr>The Partnership with HCC</vt:lpstr>
      <vt:lpstr>Join Us at the Roundtables!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Raziuddin, Jasmine</dc:creator>
  <cp:lastModifiedBy>Bailey, Jonelle</cp:lastModifiedBy>
  <cp:revision>145</cp:revision>
  <cp:lastPrinted>2019-10-28T13:55:01Z</cp:lastPrinted>
  <dcterms:created xsi:type="dcterms:W3CDTF">2017-07-25T21:10:55Z</dcterms:created>
  <dcterms:modified xsi:type="dcterms:W3CDTF">2019-11-12T22:33:12Z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0x0101003F111E01FC618C419D90B388042A343A</vt:lpwstr>
  </property>
</Properties>
</file>